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68" r:id="rId3"/>
    <p:sldId id="267" r:id="rId4"/>
    <p:sldId id="269" r:id="rId5"/>
    <p:sldId id="27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9EDBDF-95A0-4004-BB56-4CB925BDDA35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429FF6-806A-4C6A-A05A-A418C79339D2}">
      <dgm:prSet phldrT="[Текст]" custT="1"/>
      <dgm:spPr/>
      <dgm:t>
        <a:bodyPr/>
        <a:lstStyle/>
        <a:p>
          <a:r>
            <a:rPr lang="ru-RU" sz="3500" b="1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Педагогика </a:t>
          </a:r>
          <a:r>
            <a:rPr lang="ru-RU" sz="3500" b="1" dirty="0" err="1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ұғымы</a:t>
          </a:r>
          <a:endParaRPr lang="ru-RU" sz="3500" dirty="0">
            <a:solidFill>
              <a:schemeClr val="bg1">
                <a:lumMod val="85000"/>
              </a:schemeClr>
            </a:solidFill>
          </a:endParaRPr>
        </a:p>
      </dgm:t>
    </dgm:pt>
    <dgm:pt modelId="{02546642-832B-4FAD-BED3-86970B4A27C3}" type="parTrans" cxnId="{D758B11B-C7EC-45E8-9640-BA021CBE047F}">
      <dgm:prSet/>
      <dgm:spPr/>
      <dgm:t>
        <a:bodyPr/>
        <a:lstStyle/>
        <a:p>
          <a:endParaRPr lang="ru-RU"/>
        </a:p>
      </dgm:t>
    </dgm:pt>
    <dgm:pt modelId="{2C82A0F2-2984-4862-BF90-2556F5897EF4}" type="sibTrans" cxnId="{D758B11B-C7EC-45E8-9640-BA021CBE047F}">
      <dgm:prSet/>
      <dgm:spPr/>
      <dgm:t>
        <a:bodyPr/>
        <a:lstStyle/>
        <a:p>
          <a:endParaRPr lang="ru-RU"/>
        </a:p>
      </dgm:t>
    </dgm:pt>
    <dgm:pt modelId="{6B168F7C-8012-4111-9116-B60DD9387A2F}">
      <dgm:prSet phldrT="[Текст]" custT="1"/>
      <dgm:spPr/>
      <dgm:t>
        <a:bodyPr/>
        <a:lstStyle/>
        <a:p>
          <a:r>
            <a:rPr lang="kk-K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 деген сөз грек тілінен аударғанда «</a:t>
          </a:r>
          <a:r>
            <a:rPr lang="kk-KZ" sz="28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paida</a:t>
          </a:r>
          <a:r>
            <a:rPr lang="kk-K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 - бала, «</a:t>
          </a:r>
          <a:r>
            <a:rPr lang="kk-KZ" sz="28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gogas</a:t>
          </a:r>
          <a:r>
            <a:rPr lang="kk-K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 - жетектеуші деген мағынаны білдіреді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E3C3BC-60EF-4C48-AFC8-A039CCCBF712}" type="parTrans" cxnId="{EDD6E876-5320-4786-8AAB-141A2875C327}">
      <dgm:prSet/>
      <dgm:spPr/>
      <dgm:t>
        <a:bodyPr/>
        <a:lstStyle/>
        <a:p>
          <a:endParaRPr lang="ru-RU"/>
        </a:p>
      </dgm:t>
    </dgm:pt>
    <dgm:pt modelId="{E6BB7EC4-1C60-4028-B77D-8C6B45894AE5}" type="sibTrans" cxnId="{EDD6E876-5320-4786-8AAB-141A2875C327}">
      <dgm:prSet/>
      <dgm:spPr/>
      <dgm:t>
        <a:bodyPr/>
        <a:lstStyle/>
        <a:p>
          <a:endParaRPr lang="ru-RU"/>
        </a:p>
      </dgm:t>
    </dgm:pt>
    <dgm:pt modelId="{711CDEC5-7CAB-456D-A694-38E03E36A4E1}">
      <dgm:prSet phldrT="[Текст]" custT="1"/>
      <dgm:spPr/>
      <dgm:t>
        <a:bodyPr/>
        <a:lstStyle/>
        <a:p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ұрпақты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тәрбиелеу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- 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адамзат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тәрбиелеу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адамзат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қоғамына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ғана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әлеуметтік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құбылыс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Ежелгі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Грецияда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педагогтар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деп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баланы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мектепке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жетектеп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апарып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қарап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қадағалап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жүретін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күтуші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адамдарды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атаған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469204-A563-468F-88CE-3F66F1FA3B1F}" type="parTrans" cxnId="{82981260-3C2E-4BC2-8A1D-2BECC9AF17D8}">
      <dgm:prSet/>
      <dgm:spPr/>
      <dgm:t>
        <a:bodyPr/>
        <a:lstStyle/>
        <a:p>
          <a:endParaRPr lang="ru-RU"/>
        </a:p>
      </dgm:t>
    </dgm:pt>
    <dgm:pt modelId="{FBBF254E-ABD2-4E1B-AD05-DDE74118C529}" type="sibTrans" cxnId="{82981260-3C2E-4BC2-8A1D-2BECC9AF17D8}">
      <dgm:prSet/>
      <dgm:spPr/>
      <dgm:t>
        <a:bodyPr/>
        <a:lstStyle/>
        <a:p>
          <a:endParaRPr lang="ru-RU"/>
        </a:p>
      </dgm:t>
    </dgm:pt>
    <dgm:pt modelId="{4F4909AF-1BD0-4072-A35D-EB7BFC584EDB}">
      <dgm:prSet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Ал кейінен қоғамдық тәжірибені жас ұрпаққа жеткізу, және оларды еңбек етуге даярлау қажеттілігі педагогтық кәсіптің пайда болуына негіз болды. Сондықтан </a:t>
          </a:r>
          <a:r>
            <a:rPr lang="kk-KZ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педагогтар</a:t>
          </a:r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деп балалардың өмірлік жетекшілері ретінде тәрбиешілер мен мұғалімдер атала бастаған</a:t>
          </a:r>
          <a:endParaRPr lang="ru-RU" sz="2400" b="1" dirty="0">
            <a:solidFill>
              <a:schemeClr val="bg1">
                <a:lumMod val="9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32B3E2-4F21-4B44-B47E-6B25DA725F2F}" type="parTrans" cxnId="{A23F8850-7C50-4028-9D5C-7FA2CAA865B7}">
      <dgm:prSet/>
      <dgm:spPr/>
      <dgm:t>
        <a:bodyPr/>
        <a:lstStyle/>
        <a:p>
          <a:endParaRPr lang="ru-RU"/>
        </a:p>
      </dgm:t>
    </dgm:pt>
    <dgm:pt modelId="{372A0D7A-6EF7-49D8-A379-0F6A0EE4E91B}" type="sibTrans" cxnId="{A23F8850-7C50-4028-9D5C-7FA2CAA865B7}">
      <dgm:prSet/>
      <dgm:spPr/>
      <dgm:t>
        <a:bodyPr/>
        <a:lstStyle/>
        <a:p>
          <a:endParaRPr lang="ru-RU"/>
        </a:p>
      </dgm:t>
    </dgm:pt>
    <dgm:pt modelId="{AA89483A-898B-4193-A643-300B76E781CC}" type="pres">
      <dgm:prSet presAssocID="{469EDBDF-95A0-4004-BB56-4CB925BDDA35}" presName="composite" presStyleCnt="0">
        <dgm:presLayoutVars>
          <dgm:chMax val="1"/>
          <dgm:dir/>
          <dgm:resizeHandles val="exact"/>
        </dgm:presLayoutVars>
      </dgm:prSet>
      <dgm:spPr/>
    </dgm:pt>
    <dgm:pt modelId="{854F808A-3274-406C-AD6D-BB3124F04984}" type="pres">
      <dgm:prSet presAssocID="{A2429FF6-806A-4C6A-A05A-A418C79339D2}" presName="roof" presStyleLbl="dkBgShp" presStyleIdx="0" presStyleCnt="2" custScaleY="54944" custLinFactNeighborX="-1721" custLinFactNeighborY="-11264"/>
      <dgm:spPr/>
    </dgm:pt>
    <dgm:pt modelId="{895EF5F2-7646-48B1-BEED-9020C8FF7D75}" type="pres">
      <dgm:prSet presAssocID="{A2429FF6-806A-4C6A-A05A-A418C79339D2}" presName="pillars" presStyleCnt="0"/>
      <dgm:spPr/>
    </dgm:pt>
    <dgm:pt modelId="{567D6D41-F7CC-459E-A7AC-6EC63FEF7A23}" type="pres">
      <dgm:prSet presAssocID="{A2429FF6-806A-4C6A-A05A-A418C79339D2}" presName="pillar1" presStyleLbl="node1" presStyleIdx="0" presStyleCnt="3" custScaleY="111698" custLinFactNeighborY="-3251">
        <dgm:presLayoutVars>
          <dgm:bulletEnabled val="1"/>
        </dgm:presLayoutVars>
      </dgm:prSet>
      <dgm:spPr/>
    </dgm:pt>
    <dgm:pt modelId="{110B2D2A-24E0-4B81-9A4F-743E9C988C1D}" type="pres">
      <dgm:prSet presAssocID="{711CDEC5-7CAB-456D-A694-38E03E36A4E1}" presName="pillarX" presStyleLbl="node1" presStyleIdx="1" presStyleCnt="3" custScaleY="118313" custLinFactNeighborY="5960">
        <dgm:presLayoutVars>
          <dgm:bulletEnabled val="1"/>
        </dgm:presLayoutVars>
      </dgm:prSet>
      <dgm:spPr/>
    </dgm:pt>
    <dgm:pt modelId="{CC3B989A-B289-4438-B347-FAA94FA3B9EC}" type="pres">
      <dgm:prSet presAssocID="{4F4909AF-1BD0-4072-A35D-EB7BFC584EDB}" presName="pillarX" presStyleLbl="node1" presStyleIdx="2" presStyleCnt="3" custScaleY="114611">
        <dgm:presLayoutVars>
          <dgm:bulletEnabled val="1"/>
        </dgm:presLayoutVars>
      </dgm:prSet>
      <dgm:spPr/>
    </dgm:pt>
    <dgm:pt modelId="{B47A71F8-5093-47EB-B53C-8FB510F28D0C}" type="pres">
      <dgm:prSet presAssocID="{A2429FF6-806A-4C6A-A05A-A418C79339D2}" presName="base" presStyleLbl="dkBgShp" presStyleIdx="1" presStyleCnt="2"/>
      <dgm:spPr/>
    </dgm:pt>
  </dgm:ptLst>
  <dgm:cxnLst>
    <dgm:cxn modelId="{356EE81A-8788-44FD-916D-34F9D1F18851}" type="presOf" srcId="{4F4909AF-1BD0-4072-A35D-EB7BFC584EDB}" destId="{CC3B989A-B289-4438-B347-FAA94FA3B9EC}" srcOrd="0" destOrd="0" presId="urn:microsoft.com/office/officeart/2005/8/layout/hList3"/>
    <dgm:cxn modelId="{D758B11B-C7EC-45E8-9640-BA021CBE047F}" srcId="{469EDBDF-95A0-4004-BB56-4CB925BDDA35}" destId="{A2429FF6-806A-4C6A-A05A-A418C79339D2}" srcOrd="0" destOrd="0" parTransId="{02546642-832B-4FAD-BED3-86970B4A27C3}" sibTransId="{2C82A0F2-2984-4862-BF90-2556F5897EF4}"/>
    <dgm:cxn modelId="{1AA79A2B-FAFC-4A94-90F9-749D5655BD4E}" type="presOf" srcId="{A2429FF6-806A-4C6A-A05A-A418C79339D2}" destId="{854F808A-3274-406C-AD6D-BB3124F04984}" srcOrd="0" destOrd="0" presId="urn:microsoft.com/office/officeart/2005/8/layout/hList3"/>
    <dgm:cxn modelId="{82981260-3C2E-4BC2-8A1D-2BECC9AF17D8}" srcId="{A2429FF6-806A-4C6A-A05A-A418C79339D2}" destId="{711CDEC5-7CAB-456D-A694-38E03E36A4E1}" srcOrd="1" destOrd="0" parTransId="{67469204-A563-468F-88CE-3F66F1FA3B1F}" sibTransId="{FBBF254E-ABD2-4E1B-AD05-DDE74118C529}"/>
    <dgm:cxn modelId="{00B5F54A-102F-4432-814B-B8B6AB64A34D}" type="presOf" srcId="{6B168F7C-8012-4111-9116-B60DD9387A2F}" destId="{567D6D41-F7CC-459E-A7AC-6EC63FEF7A23}" srcOrd="0" destOrd="0" presId="urn:microsoft.com/office/officeart/2005/8/layout/hList3"/>
    <dgm:cxn modelId="{A23F8850-7C50-4028-9D5C-7FA2CAA865B7}" srcId="{A2429FF6-806A-4C6A-A05A-A418C79339D2}" destId="{4F4909AF-1BD0-4072-A35D-EB7BFC584EDB}" srcOrd="2" destOrd="0" parTransId="{9432B3E2-4F21-4B44-B47E-6B25DA725F2F}" sibTransId="{372A0D7A-6EF7-49D8-A379-0F6A0EE4E91B}"/>
    <dgm:cxn modelId="{EDD6E876-5320-4786-8AAB-141A2875C327}" srcId="{A2429FF6-806A-4C6A-A05A-A418C79339D2}" destId="{6B168F7C-8012-4111-9116-B60DD9387A2F}" srcOrd="0" destOrd="0" parTransId="{0FE3C3BC-60EF-4C48-AFC8-A039CCCBF712}" sibTransId="{E6BB7EC4-1C60-4028-B77D-8C6B45894AE5}"/>
    <dgm:cxn modelId="{5EB2D779-0786-41EA-A97E-3E4652491EB4}" type="presOf" srcId="{711CDEC5-7CAB-456D-A694-38E03E36A4E1}" destId="{110B2D2A-24E0-4B81-9A4F-743E9C988C1D}" srcOrd="0" destOrd="0" presId="urn:microsoft.com/office/officeart/2005/8/layout/hList3"/>
    <dgm:cxn modelId="{DE7D52DD-D2F4-412C-9697-D3AF746FE6C7}" type="presOf" srcId="{469EDBDF-95A0-4004-BB56-4CB925BDDA35}" destId="{AA89483A-898B-4193-A643-300B76E781CC}" srcOrd="0" destOrd="0" presId="urn:microsoft.com/office/officeart/2005/8/layout/hList3"/>
    <dgm:cxn modelId="{428EA193-92C5-44F0-8BEC-A5E4EB4BC434}" type="presParOf" srcId="{AA89483A-898B-4193-A643-300B76E781CC}" destId="{854F808A-3274-406C-AD6D-BB3124F04984}" srcOrd="0" destOrd="0" presId="urn:microsoft.com/office/officeart/2005/8/layout/hList3"/>
    <dgm:cxn modelId="{D4BBEA27-3C1D-4751-A032-D8AAC45752DA}" type="presParOf" srcId="{AA89483A-898B-4193-A643-300B76E781CC}" destId="{895EF5F2-7646-48B1-BEED-9020C8FF7D75}" srcOrd="1" destOrd="0" presId="urn:microsoft.com/office/officeart/2005/8/layout/hList3"/>
    <dgm:cxn modelId="{1833B9CC-FD81-4F37-966E-7E4088CB29FF}" type="presParOf" srcId="{895EF5F2-7646-48B1-BEED-9020C8FF7D75}" destId="{567D6D41-F7CC-459E-A7AC-6EC63FEF7A23}" srcOrd="0" destOrd="0" presId="urn:microsoft.com/office/officeart/2005/8/layout/hList3"/>
    <dgm:cxn modelId="{CDBB7E88-2DC1-4135-9779-420E3B7268B9}" type="presParOf" srcId="{895EF5F2-7646-48B1-BEED-9020C8FF7D75}" destId="{110B2D2A-24E0-4B81-9A4F-743E9C988C1D}" srcOrd="1" destOrd="0" presId="urn:microsoft.com/office/officeart/2005/8/layout/hList3"/>
    <dgm:cxn modelId="{1EB9288C-922D-4487-A89C-FBE4ECD0597C}" type="presParOf" srcId="{895EF5F2-7646-48B1-BEED-9020C8FF7D75}" destId="{CC3B989A-B289-4438-B347-FAA94FA3B9EC}" srcOrd="2" destOrd="0" presId="urn:microsoft.com/office/officeart/2005/8/layout/hList3"/>
    <dgm:cxn modelId="{A3A42302-C614-435A-A438-80CC1B10B757}" type="presParOf" srcId="{AA89483A-898B-4193-A643-300B76E781CC}" destId="{B47A71F8-5093-47EB-B53C-8FB510F28D0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7F9EB6-6742-4FA2-B35A-E5327A0004C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F133B7-15DB-4FED-B826-EEB87A48A582}">
      <dgm:prSet phldrT="[Текст]" custT="1"/>
      <dgm:spPr/>
      <dgm:t>
        <a:bodyPr/>
        <a:lstStyle/>
        <a:p>
          <a:r>
            <a:rPr lang="kk-KZ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«Педагогикалық мамандыққа кіріспе» курсының мақсаты- болашақ мұғалімдерді педагог қызметінің әлеуметтік жауапкершілігімен, гуманитарлық маңыздығымен таныстыру және олардың бойында педагогикалық қызметке қажетті педагогикалық бақыттылықты, кәсіби құзіреттілікті қалыптастыру болып табылады.</a:t>
          </a:r>
          <a:endParaRPr lang="ru-RU" sz="3200" b="1" dirty="0">
            <a:solidFill>
              <a:schemeClr val="bg1">
                <a:lumMod val="9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2E65B5-3FB4-4C21-91D7-75D78D8E1049}" type="parTrans" cxnId="{6C0160F5-9870-449D-99C3-FE9442ACA9C9}">
      <dgm:prSet/>
      <dgm:spPr/>
      <dgm:t>
        <a:bodyPr/>
        <a:lstStyle/>
        <a:p>
          <a:endParaRPr lang="ru-RU"/>
        </a:p>
      </dgm:t>
    </dgm:pt>
    <dgm:pt modelId="{0D10CF45-781B-46D2-B4A9-BD02D845C6F2}" type="sibTrans" cxnId="{6C0160F5-9870-449D-99C3-FE9442ACA9C9}">
      <dgm:prSet/>
      <dgm:spPr/>
      <dgm:t>
        <a:bodyPr/>
        <a:lstStyle/>
        <a:p>
          <a:endParaRPr lang="ru-RU"/>
        </a:p>
      </dgm:t>
    </dgm:pt>
    <dgm:pt modelId="{3E87E74E-9814-4B30-B9A2-4BE4D8374CBE}" type="pres">
      <dgm:prSet presAssocID="{C97F9EB6-6742-4FA2-B35A-E5327A0004C7}" presName="linear" presStyleCnt="0">
        <dgm:presLayoutVars>
          <dgm:dir/>
          <dgm:animLvl val="lvl"/>
          <dgm:resizeHandles val="exact"/>
        </dgm:presLayoutVars>
      </dgm:prSet>
      <dgm:spPr/>
    </dgm:pt>
    <dgm:pt modelId="{73E8A1C4-9129-4DE4-AA09-317DAD643417}" type="pres">
      <dgm:prSet presAssocID="{78F133B7-15DB-4FED-B826-EEB87A48A582}" presName="parentLin" presStyleCnt="0"/>
      <dgm:spPr/>
    </dgm:pt>
    <dgm:pt modelId="{0027FFC1-AA70-42EA-9963-E4792922E2B3}" type="pres">
      <dgm:prSet presAssocID="{78F133B7-15DB-4FED-B826-EEB87A48A582}" presName="parentLeftMargin" presStyleLbl="node1" presStyleIdx="0" presStyleCnt="1"/>
      <dgm:spPr/>
    </dgm:pt>
    <dgm:pt modelId="{A8490E12-1AAA-4BDF-B32C-961A16EF6E52}" type="pres">
      <dgm:prSet presAssocID="{78F133B7-15DB-4FED-B826-EEB87A48A582}" presName="parentText" presStyleLbl="node1" presStyleIdx="0" presStyleCnt="1" custScaleX="137721" custScaleY="210211" custLinFactNeighborX="5599" custLinFactNeighborY="-8141">
        <dgm:presLayoutVars>
          <dgm:chMax val="0"/>
          <dgm:bulletEnabled val="1"/>
        </dgm:presLayoutVars>
      </dgm:prSet>
      <dgm:spPr/>
    </dgm:pt>
    <dgm:pt modelId="{289931F4-015E-4C57-AF47-96107F388CCA}" type="pres">
      <dgm:prSet presAssocID="{78F133B7-15DB-4FED-B826-EEB87A48A582}" presName="negativeSpace" presStyleCnt="0"/>
      <dgm:spPr/>
    </dgm:pt>
    <dgm:pt modelId="{30A7A78E-31AE-4895-8C6A-E293C18CA25E}" type="pres">
      <dgm:prSet presAssocID="{78F133B7-15DB-4FED-B826-EEB87A48A582}" presName="childText" presStyleLbl="conFgAcc1" presStyleIdx="0" presStyleCnt="1" custLinFactNeighborY="-31358">
        <dgm:presLayoutVars>
          <dgm:bulletEnabled val="1"/>
        </dgm:presLayoutVars>
      </dgm:prSet>
      <dgm:spPr/>
    </dgm:pt>
  </dgm:ptLst>
  <dgm:cxnLst>
    <dgm:cxn modelId="{F36AB823-A292-49ED-85D5-1B681A83B7D1}" type="presOf" srcId="{C97F9EB6-6742-4FA2-B35A-E5327A0004C7}" destId="{3E87E74E-9814-4B30-B9A2-4BE4D8374CBE}" srcOrd="0" destOrd="0" presId="urn:microsoft.com/office/officeart/2005/8/layout/list1"/>
    <dgm:cxn modelId="{7141F7A6-8CB4-4595-B3D4-238F8AE87616}" type="presOf" srcId="{78F133B7-15DB-4FED-B826-EEB87A48A582}" destId="{0027FFC1-AA70-42EA-9963-E4792922E2B3}" srcOrd="0" destOrd="0" presId="urn:microsoft.com/office/officeart/2005/8/layout/list1"/>
    <dgm:cxn modelId="{6C0160F5-9870-449D-99C3-FE9442ACA9C9}" srcId="{C97F9EB6-6742-4FA2-B35A-E5327A0004C7}" destId="{78F133B7-15DB-4FED-B826-EEB87A48A582}" srcOrd="0" destOrd="0" parTransId="{A02E65B5-3FB4-4C21-91D7-75D78D8E1049}" sibTransId="{0D10CF45-781B-46D2-B4A9-BD02D845C6F2}"/>
    <dgm:cxn modelId="{0B1AF9F9-8E62-463F-803C-2F9247B84BF4}" type="presOf" srcId="{78F133B7-15DB-4FED-B826-EEB87A48A582}" destId="{A8490E12-1AAA-4BDF-B32C-961A16EF6E52}" srcOrd="1" destOrd="0" presId="urn:microsoft.com/office/officeart/2005/8/layout/list1"/>
    <dgm:cxn modelId="{0EAE7F93-8D4C-430F-9B7B-AA48CA6653FB}" type="presParOf" srcId="{3E87E74E-9814-4B30-B9A2-4BE4D8374CBE}" destId="{73E8A1C4-9129-4DE4-AA09-317DAD643417}" srcOrd="0" destOrd="0" presId="urn:microsoft.com/office/officeart/2005/8/layout/list1"/>
    <dgm:cxn modelId="{01F33DF5-7C74-4603-B359-B4E627B99993}" type="presParOf" srcId="{73E8A1C4-9129-4DE4-AA09-317DAD643417}" destId="{0027FFC1-AA70-42EA-9963-E4792922E2B3}" srcOrd="0" destOrd="0" presId="urn:microsoft.com/office/officeart/2005/8/layout/list1"/>
    <dgm:cxn modelId="{43D75F7F-4901-4C53-B3F9-D9EAD98BA37E}" type="presParOf" srcId="{73E8A1C4-9129-4DE4-AA09-317DAD643417}" destId="{A8490E12-1AAA-4BDF-B32C-961A16EF6E52}" srcOrd="1" destOrd="0" presId="urn:microsoft.com/office/officeart/2005/8/layout/list1"/>
    <dgm:cxn modelId="{2A1E0680-31DE-44EF-8825-B216BDD6616E}" type="presParOf" srcId="{3E87E74E-9814-4B30-B9A2-4BE4D8374CBE}" destId="{289931F4-015E-4C57-AF47-96107F388CCA}" srcOrd="1" destOrd="0" presId="urn:microsoft.com/office/officeart/2005/8/layout/list1"/>
    <dgm:cxn modelId="{C80CB2D5-A911-46AA-B4B1-12AD6D329AA0}" type="presParOf" srcId="{3E87E74E-9814-4B30-B9A2-4BE4D8374CBE}" destId="{30A7A78E-31AE-4895-8C6A-E293C18CA25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2B5264-BA1C-4AB0-9BEC-BF5495FB255C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BA7DA3-AA28-4050-8E85-C1506E86D9D2}">
      <dgm:prSet phldrT="[Текст]"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қазіргі дүниежүзілік білім беру кесенесінде білім берудің әлеуметтік- экономикалық мәнін ашып көрсету</a:t>
          </a:r>
          <a:endParaRPr lang="ru-RU" sz="2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CE93BD-9584-4E16-B53E-B73A2B2719F0}" type="parTrans" cxnId="{A941A89A-7FC0-4199-8E98-34E21F6430F1}">
      <dgm:prSet/>
      <dgm:spPr/>
      <dgm:t>
        <a:bodyPr/>
        <a:lstStyle/>
        <a:p>
          <a:endParaRPr lang="ru-RU"/>
        </a:p>
      </dgm:t>
    </dgm:pt>
    <dgm:pt modelId="{F9C7023F-7FAF-4540-9512-2B5B4B606872}" type="sibTrans" cxnId="{A941A89A-7FC0-4199-8E98-34E21F6430F1}">
      <dgm:prSet/>
      <dgm:spPr/>
      <dgm:t>
        <a:bodyPr/>
        <a:lstStyle/>
        <a:p>
          <a:endParaRPr lang="ru-RU"/>
        </a:p>
      </dgm:t>
    </dgm:pt>
    <dgm:pt modelId="{9330C0DA-58CF-46D0-8FE1-3701504645BE}">
      <dgm:prSet phldrT="[Текст]"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мұғалімдік кәсіпті меңгеруге деген жағымды ынтаны қалыптастыру</a:t>
          </a:r>
          <a:endParaRPr lang="ru-RU" sz="2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185059-91B4-4A6B-BFBE-B33D66933E49}" type="parTrans" cxnId="{A20B4040-3A5F-46BB-A9DB-9459C8D6F447}">
      <dgm:prSet/>
      <dgm:spPr/>
      <dgm:t>
        <a:bodyPr/>
        <a:lstStyle/>
        <a:p>
          <a:endParaRPr lang="ru-RU"/>
        </a:p>
      </dgm:t>
    </dgm:pt>
    <dgm:pt modelId="{6C9E56A0-66AE-4F0A-9DB8-8D0C41C21C3E}" type="sibTrans" cxnId="{A20B4040-3A5F-46BB-A9DB-9459C8D6F447}">
      <dgm:prSet/>
      <dgm:spPr/>
      <dgm:t>
        <a:bodyPr/>
        <a:lstStyle/>
        <a:p>
          <a:endParaRPr lang="ru-RU"/>
        </a:p>
      </dgm:t>
    </dgm:pt>
    <dgm:pt modelId="{25D5CFDE-73A8-4948-BB2D-928E9351E810}">
      <dgm:prSet phldrT="[Текст]"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студенттердің болашақ кәсіби іс-әрекеттерінің шығармашылық сипатына саналы түрде мүмкіндік туғызу</a:t>
          </a:r>
          <a:endParaRPr lang="ru-RU" sz="2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494E93-51D9-41C2-83EE-B297C5185E60}" type="parTrans" cxnId="{D817348F-D7E1-486D-B266-C7711B2A8079}">
      <dgm:prSet/>
      <dgm:spPr/>
      <dgm:t>
        <a:bodyPr/>
        <a:lstStyle/>
        <a:p>
          <a:endParaRPr lang="ru-RU"/>
        </a:p>
      </dgm:t>
    </dgm:pt>
    <dgm:pt modelId="{7616FE39-9651-4005-A0C6-431FD7B466B4}" type="sibTrans" cxnId="{D817348F-D7E1-486D-B266-C7711B2A8079}">
      <dgm:prSet/>
      <dgm:spPr/>
      <dgm:t>
        <a:bodyPr/>
        <a:lstStyle/>
        <a:p>
          <a:endParaRPr lang="ru-RU"/>
        </a:p>
      </dgm:t>
    </dgm:pt>
    <dgm:pt modelId="{C4B8308C-3DB0-423B-A4D4-0635ED56683C}">
      <dgm:prSet phldrT="[Текст]"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әр студенттің мұғалімдік сапасын дербес қалыптастыруға, өздерін өздері шыңдап іске асыруға жағдай жасау</a:t>
          </a:r>
          <a:endParaRPr lang="ru-RU" sz="2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BD13BB-44BB-4616-AB5B-8AA463CEF378}" type="parTrans" cxnId="{0BFA562B-6BF8-4EE4-BC85-8A28C5B6AAD9}">
      <dgm:prSet/>
      <dgm:spPr/>
      <dgm:t>
        <a:bodyPr/>
        <a:lstStyle/>
        <a:p>
          <a:endParaRPr lang="ru-RU"/>
        </a:p>
      </dgm:t>
    </dgm:pt>
    <dgm:pt modelId="{29E790AE-0CC2-4F06-A7CA-FE04F4AAA305}" type="sibTrans" cxnId="{0BFA562B-6BF8-4EE4-BC85-8A28C5B6AAD9}">
      <dgm:prSet/>
      <dgm:spPr/>
      <dgm:t>
        <a:bodyPr/>
        <a:lstStyle/>
        <a:p>
          <a:endParaRPr lang="ru-RU"/>
        </a:p>
      </dgm:t>
    </dgm:pt>
    <dgm:pt modelId="{2D88A461-238C-4785-9DB1-0248C037F006}" type="pres">
      <dgm:prSet presAssocID="{B42B5264-BA1C-4AB0-9BEC-BF5495FB255C}" presName="Name0" presStyleCnt="0">
        <dgm:presLayoutVars>
          <dgm:dir/>
          <dgm:resizeHandles val="exact"/>
        </dgm:presLayoutVars>
      </dgm:prSet>
      <dgm:spPr/>
    </dgm:pt>
    <dgm:pt modelId="{24F4DFBB-A369-4E2F-ACF1-DADC6F7C9A84}" type="pres">
      <dgm:prSet presAssocID="{CFBA7DA3-AA28-4050-8E85-C1506E86D9D2}" presName="node" presStyleLbl="node1" presStyleIdx="0" presStyleCnt="4" custScaleX="106404" custScaleY="85492" custLinFactNeighborX="-1571" custLinFactNeighborY="4596">
        <dgm:presLayoutVars>
          <dgm:bulletEnabled val="1"/>
        </dgm:presLayoutVars>
      </dgm:prSet>
      <dgm:spPr/>
    </dgm:pt>
    <dgm:pt modelId="{1E626583-8806-47E5-AF09-B1688D6761D5}" type="pres">
      <dgm:prSet presAssocID="{F9C7023F-7FAF-4540-9512-2B5B4B606872}" presName="sibTrans" presStyleLbl="sibTrans1D1" presStyleIdx="0" presStyleCnt="3"/>
      <dgm:spPr/>
    </dgm:pt>
    <dgm:pt modelId="{08906BB5-9B25-4B34-ADCB-4EF8F8257739}" type="pres">
      <dgm:prSet presAssocID="{F9C7023F-7FAF-4540-9512-2B5B4B606872}" presName="connectorText" presStyleLbl="sibTrans1D1" presStyleIdx="0" presStyleCnt="3"/>
      <dgm:spPr/>
    </dgm:pt>
    <dgm:pt modelId="{AFAE4265-31E0-44A1-8DA0-922410A58A57}" type="pres">
      <dgm:prSet presAssocID="{9330C0DA-58CF-46D0-8FE1-3701504645BE}" presName="node" presStyleLbl="node1" presStyleIdx="1" presStyleCnt="4" custScaleX="78312" custScaleY="68720" custLinFactNeighborX="5595">
        <dgm:presLayoutVars>
          <dgm:bulletEnabled val="1"/>
        </dgm:presLayoutVars>
      </dgm:prSet>
      <dgm:spPr/>
    </dgm:pt>
    <dgm:pt modelId="{33AF32C5-D278-488B-A1A2-97E6B431CD4D}" type="pres">
      <dgm:prSet presAssocID="{6C9E56A0-66AE-4F0A-9DB8-8D0C41C21C3E}" presName="sibTrans" presStyleLbl="sibTrans1D1" presStyleIdx="1" presStyleCnt="3"/>
      <dgm:spPr/>
    </dgm:pt>
    <dgm:pt modelId="{1F5D901E-AA05-4E98-8810-FD3CBA32177B}" type="pres">
      <dgm:prSet presAssocID="{6C9E56A0-66AE-4F0A-9DB8-8D0C41C21C3E}" presName="connectorText" presStyleLbl="sibTrans1D1" presStyleIdx="1" presStyleCnt="3"/>
      <dgm:spPr/>
    </dgm:pt>
    <dgm:pt modelId="{99DD696D-1E1C-4393-A4FD-A03D64803B47}" type="pres">
      <dgm:prSet presAssocID="{25D5CFDE-73A8-4948-BB2D-928E9351E810}" presName="node" presStyleLbl="node1" presStyleIdx="2" presStyleCnt="4" custScaleX="99983" custScaleY="81516">
        <dgm:presLayoutVars>
          <dgm:bulletEnabled val="1"/>
        </dgm:presLayoutVars>
      </dgm:prSet>
      <dgm:spPr/>
    </dgm:pt>
    <dgm:pt modelId="{F432DC3C-200B-4E5A-9DE7-9ED067BA5191}" type="pres">
      <dgm:prSet presAssocID="{7616FE39-9651-4005-A0C6-431FD7B466B4}" presName="sibTrans" presStyleLbl="sibTrans1D1" presStyleIdx="2" presStyleCnt="3"/>
      <dgm:spPr/>
    </dgm:pt>
    <dgm:pt modelId="{69C7203D-81CC-4EB6-97E7-0CEE7686F9AA}" type="pres">
      <dgm:prSet presAssocID="{7616FE39-9651-4005-A0C6-431FD7B466B4}" presName="connectorText" presStyleLbl="sibTrans1D1" presStyleIdx="2" presStyleCnt="3"/>
      <dgm:spPr/>
    </dgm:pt>
    <dgm:pt modelId="{4A498C5A-7B25-4AC4-80DA-7E81BB7A0046}" type="pres">
      <dgm:prSet presAssocID="{C4B8308C-3DB0-423B-A4D4-0635ED56683C}" presName="node" presStyleLbl="node1" presStyleIdx="3" presStyleCnt="4" custScaleX="112375" custScaleY="74959">
        <dgm:presLayoutVars>
          <dgm:bulletEnabled val="1"/>
        </dgm:presLayoutVars>
      </dgm:prSet>
      <dgm:spPr/>
    </dgm:pt>
  </dgm:ptLst>
  <dgm:cxnLst>
    <dgm:cxn modelId="{0BFA562B-6BF8-4EE4-BC85-8A28C5B6AAD9}" srcId="{B42B5264-BA1C-4AB0-9BEC-BF5495FB255C}" destId="{C4B8308C-3DB0-423B-A4D4-0635ED56683C}" srcOrd="3" destOrd="0" parTransId="{50BD13BB-44BB-4616-AB5B-8AA463CEF378}" sibTransId="{29E790AE-0CC2-4F06-A7CA-FE04F4AAA305}"/>
    <dgm:cxn modelId="{A20B4040-3A5F-46BB-A9DB-9459C8D6F447}" srcId="{B42B5264-BA1C-4AB0-9BEC-BF5495FB255C}" destId="{9330C0DA-58CF-46D0-8FE1-3701504645BE}" srcOrd="1" destOrd="0" parTransId="{54185059-91B4-4A6B-BFBE-B33D66933E49}" sibTransId="{6C9E56A0-66AE-4F0A-9DB8-8D0C41C21C3E}"/>
    <dgm:cxn modelId="{EB236F44-BAA1-4181-9542-EEB6C858B8DF}" type="presOf" srcId="{B42B5264-BA1C-4AB0-9BEC-BF5495FB255C}" destId="{2D88A461-238C-4785-9DB1-0248C037F006}" srcOrd="0" destOrd="0" presId="urn:microsoft.com/office/officeart/2005/8/layout/bProcess3"/>
    <dgm:cxn modelId="{6E2EAA44-9062-4650-A13A-D66311BEA05B}" type="presOf" srcId="{9330C0DA-58CF-46D0-8FE1-3701504645BE}" destId="{AFAE4265-31E0-44A1-8DA0-922410A58A57}" srcOrd="0" destOrd="0" presId="urn:microsoft.com/office/officeart/2005/8/layout/bProcess3"/>
    <dgm:cxn modelId="{50178165-3681-48E3-9BE6-9A90641CC5AD}" type="presOf" srcId="{25D5CFDE-73A8-4948-BB2D-928E9351E810}" destId="{99DD696D-1E1C-4393-A4FD-A03D64803B47}" srcOrd="0" destOrd="0" presId="urn:microsoft.com/office/officeart/2005/8/layout/bProcess3"/>
    <dgm:cxn modelId="{02BDDC70-4C64-4EE4-A816-3EA07463F400}" type="presOf" srcId="{7616FE39-9651-4005-A0C6-431FD7B466B4}" destId="{F432DC3C-200B-4E5A-9DE7-9ED067BA5191}" srcOrd="0" destOrd="0" presId="urn:microsoft.com/office/officeart/2005/8/layout/bProcess3"/>
    <dgm:cxn modelId="{D817348F-D7E1-486D-B266-C7711B2A8079}" srcId="{B42B5264-BA1C-4AB0-9BEC-BF5495FB255C}" destId="{25D5CFDE-73A8-4948-BB2D-928E9351E810}" srcOrd="2" destOrd="0" parTransId="{64494E93-51D9-41C2-83EE-B297C5185E60}" sibTransId="{7616FE39-9651-4005-A0C6-431FD7B466B4}"/>
    <dgm:cxn modelId="{31190D95-1FAB-45BD-9E13-85CA9D04A0F8}" type="presOf" srcId="{6C9E56A0-66AE-4F0A-9DB8-8D0C41C21C3E}" destId="{1F5D901E-AA05-4E98-8810-FD3CBA32177B}" srcOrd="1" destOrd="0" presId="urn:microsoft.com/office/officeart/2005/8/layout/bProcess3"/>
    <dgm:cxn modelId="{437EC795-A65D-4ECE-A76C-72B6100D5F18}" type="presOf" srcId="{6C9E56A0-66AE-4F0A-9DB8-8D0C41C21C3E}" destId="{33AF32C5-D278-488B-A1A2-97E6B431CD4D}" srcOrd="0" destOrd="0" presId="urn:microsoft.com/office/officeart/2005/8/layout/bProcess3"/>
    <dgm:cxn modelId="{90070B9A-586E-4F0F-8CB0-51C319AE4933}" type="presOf" srcId="{7616FE39-9651-4005-A0C6-431FD7B466B4}" destId="{69C7203D-81CC-4EB6-97E7-0CEE7686F9AA}" srcOrd="1" destOrd="0" presId="urn:microsoft.com/office/officeart/2005/8/layout/bProcess3"/>
    <dgm:cxn modelId="{A941A89A-7FC0-4199-8E98-34E21F6430F1}" srcId="{B42B5264-BA1C-4AB0-9BEC-BF5495FB255C}" destId="{CFBA7DA3-AA28-4050-8E85-C1506E86D9D2}" srcOrd="0" destOrd="0" parTransId="{38CE93BD-9584-4E16-B53E-B73A2B2719F0}" sibTransId="{F9C7023F-7FAF-4540-9512-2B5B4B606872}"/>
    <dgm:cxn modelId="{4E2B46B5-AF43-4540-84C0-6ACDD0BFCA8F}" type="presOf" srcId="{C4B8308C-3DB0-423B-A4D4-0635ED56683C}" destId="{4A498C5A-7B25-4AC4-80DA-7E81BB7A0046}" srcOrd="0" destOrd="0" presId="urn:microsoft.com/office/officeart/2005/8/layout/bProcess3"/>
    <dgm:cxn modelId="{C62FD1CD-0BB9-4CDA-83E1-35CCA0585E75}" type="presOf" srcId="{F9C7023F-7FAF-4540-9512-2B5B4B606872}" destId="{1E626583-8806-47E5-AF09-B1688D6761D5}" srcOrd="0" destOrd="0" presId="urn:microsoft.com/office/officeart/2005/8/layout/bProcess3"/>
    <dgm:cxn modelId="{08E27ADA-A376-409C-8917-A5D07F10B8F3}" type="presOf" srcId="{F9C7023F-7FAF-4540-9512-2B5B4B606872}" destId="{08906BB5-9B25-4B34-ADCB-4EF8F8257739}" srcOrd="1" destOrd="0" presId="urn:microsoft.com/office/officeart/2005/8/layout/bProcess3"/>
    <dgm:cxn modelId="{DD96BFE4-A758-446F-A362-F07C266B8705}" type="presOf" srcId="{CFBA7DA3-AA28-4050-8E85-C1506E86D9D2}" destId="{24F4DFBB-A369-4E2F-ACF1-DADC6F7C9A84}" srcOrd="0" destOrd="0" presId="urn:microsoft.com/office/officeart/2005/8/layout/bProcess3"/>
    <dgm:cxn modelId="{82F38FEF-0094-4224-8683-1CE753B6EDF8}" type="presParOf" srcId="{2D88A461-238C-4785-9DB1-0248C037F006}" destId="{24F4DFBB-A369-4E2F-ACF1-DADC6F7C9A84}" srcOrd="0" destOrd="0" presId="urn:microsoft.com/office/officeart/2005/8/layout/bProcess3"/>
    <dgm:cxn modelId="{A8D7289E-D15A-4265-9D22-862761F6EF21}" type="presParOf" srcId="{2D88A461-238C-4785-9DB1-0248C037F006}" destId="{1E626583-8806-47E5-AF09-B1688D6761D5}" srcOrd="1" destOrd="0" presId="urn:microsoft.com/office/officeart/2005/8/layout/bProcess3"/>
    <dgm:cxn modelId="{6245C006-B786-4B16-A4B7-43109ABA108F}" type="presParOf" srcId="{1E626583-8806-47E5-AF09-B1688D6761D5}" destId="{08906BB5-9B25-4B34-ADCB-4EF8F8257739}" srcOrd="0" destOrd="0" presId="urn:microsoft.com/office/officeart/2005/8/layout/bProcess3"/>
    <dgm:cxn modelId="{592F87D3-4B81-4517-BE9A-8C7F04FE5CF1}" type="presParOf" srcId="{2D88A461-238C-4785-9DB1-0248C037F006}" destId="{AFAE4265-31E0-44A1-8DA0-922410A58A57}" srcOrd="2" destOrd="0" presId="urn:microsoft.com/office/officeart/2005/8/layout/bProcess3"/>
    <dgm:cxn modelId="{773BE919-B649-48F3-8824-173D40F62613}" type="presParOf" srcId="{2D88A461-238C-4785-9DB1-0248C037F006}" destId="{33AF32C5-D278-488B-A1A2-97E6B431CD4D}" srcOrd="3" destOrd="0" presId="urn:microsoft.com/office/officeart/2005/8/layout/bProcess3"/>
    <dgm:cxn modelId="{2C126F67-3CA0-4C05-B389-4928F423D59B}" type="presParOf" srcId="{33AF32C5-D278-488B-A1A2-97E6B431CD4D}" destId="{1F5D901E-AA05-4E98-8810-FD3CBA32177B}" srcOrd="0" destOrd="0" presId="urn:microsoft.com/office/officeart/2005/8/layout/bProcess3"/>
    <dgm:cxn modelId="{5189A705-7BC0-47DE-B24A-56DDAEB0EF3F}" type="presParOf" srcId="{2D88A461-238C-4785-9DB1-0248C037F006}" destId="{99DD696D-1E1C-4393-A4FD-A03D64803B47}" srcOrd="4" destOrd="0" presId="urn:microsoft.com/office/officeart/2005/8/layout/bProcess3"/>
    <dgm:cxn modelId="{BB49507E-9702-4951-9B0E-79522B5CE633}" type="presParOf" srcId="{2D88A461-238C-4785-9DB1-0248C037F006}" destId="{F432DC3C-200B-4E5A-9DE7-9ED067BA5191}" srcOrd="5" destOrd="0" presId="urn:microsoft.com/office/officeart/2005/8/layout/bProcess3"/>
    <dgm:cxn modelId="{DCDC9EEB-5F3B-4AF8-9EF4-8B04C26F03D0}" type="presParOf" srcId="{F432DC3C-200B-4E5A-9DE7-9ED067BA5191}" destId="{69C7203D-81CC-4EB6-97E7-0CEE7686F9AA}" srcOrd="0" destOrd="0" presId="urn:microsoft.com/office/officeart/2005/8/layout/bProcess3"/>
    <dgm:cxn modelId="{15AE95E6-4002-4410-8BB8-7D11C46CDAD1}" type="presParOf" srcId="{2D88A461-238C-4785-9DB1-0248C037F006}" destId="{4A498C5A-7B25-4AC4-80DA-7E81BB7A0046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F808A-3274-406C-AD6D-BB3124F04984}">
      <dsp:nvSpPr>
        <dsp:cNvPr id="0" name=""/>
        <dsp:cNvSpPr/>
      </dsp:nvSpPr>
      <dsp:spPr>
        <a:xfrm>
          <a:off x="0" y="0"/>
          <a:ext cx="11068050" cy="102679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b="1" kern="1200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Педагогика </a:t>
          </a:r>
          <a:r>
            <a:rPr lang="ru-RU" sz="3500" b="1" kern="1200" dirty="0" err="1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ұғымы</a:t>
          </a:r>
          <a:endParaRPr lang="ru-RU" sz="3500" kern="1200" dirty="0">
            <a:solidFill>
              <a:schemeClr val="bg1">
                <a:lumMod val="85000"/>
              </a:schemeClr>
            </a:solidFill>
          </a:endParaRPr>
        </a:p>
      </dsp:txBody>
      <dsp:txXfrm>
        <a:off x="0" y="0"/>
        <a:ext cx="11068050" cy="1026796"/>
      </dsp:txXfrm>
    </dsp:sp>
    <dsp:sp modelId="{567D6D41-F7CC-459E-A7AC-6EC63FEF7A23}">
      <dsp:nvSpPr>
        <dsp:cNvPr id="0" name=""/>
        <dsp:cNvSpPr/>
      </dsp:nvSpPr>
      <dsp:spPr>
        <a:xfrm>
          <a:off x="5404" y="1301174"/>
          <a:ext cx="3685747" cy="43835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 деген сөз грек тілінен аударғанда «</a:t>
          </a:r>
          <a:r>
            <a:rPr lang="kk-KZ" sz="2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paida</a:t>
          </a:r>
          <a:r>
            <a:rPr lang="kk-K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- бала, «</a:t>
          </a:r>
          <a:r>
            <a:rPr lang="kk-KZ" sz="2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gogas</a:t>
          </a:r>
          <a:r>
            <a:rPr lang="kk-K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- жетектеуші деген мағынаны білдіреді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04" y="1301174"/>
        <a:ext cx="3685747" cy="4383577"/>
      </dsp:txXfrm>
    </dsp:sp>
    <dsp:sp modelId="{110B2D2A-24E0-4B81-9A4F-743E9C988C1D}">
      <dsp:nvSpPr>
        <dsp:cNvPr id="0" name=""/>
        <dsp:cNvSpPr/>
      </dsp:nvSpPr>
      <dsp:spPr>
        <a:xfrm>
          <a:off x="3691151" y="1532856"/>
          <a:ext cx="3685747" cy="46431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ұрпақты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тәрбиелеу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- 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адамзат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тәрбиелеу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адамзат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қоғамына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ғана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әлеуметтік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құбылыс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Ежелгі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Грецияда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педагогтар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деп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баланы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мектепке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жетектеп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апарып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қарап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қадағалап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жүретін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күтуші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адамдарды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атаған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91151" y="1532856"/>
        <a:ext cx="3685747" cy="4643182"/>
      </dsp:txXfrm>
    </dsp:sp>
    <dsp:sp modelId="{CC3B989A-B289-4438-B347-FAA94FA3B9EC}">
      <dsp:nvSpPr>
        <dsp:cNvPr id="0" name=""/>
        <dsp:cNvSpPr/>
      </dsp:nvSpPr>
      <dsp:spPr>
        <a:xfrm>
          <a:off x="7376898" y="1371599"/>
          <a:ext cx="3685747" cy="44978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Ал кейінен қоғамдық тәжірибені жас ұрпаққа жеткізу, және оларды еңбек етуге даярлау қажеттілігі педагогтық кәсіптің пайда болуына негіз болды. Сондықтан </a:t>
          </a:r>
          <a:r>
            <a:rPr lang="kk-KZ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педагогтар</a:t>
          </a: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деп балалардың өмірлік жетекшілері ретінде тәрбиешілер мен мұғалімдер атала бастаған</a:t>
          </a:r>
          <a:endParaRPr lang="ru-RU" sz="2400" b="1" kern="1200" dirty="0">
            <a:solidFill>
              <a:schemeClr val="bg1">
                <a:lumMod val="9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76898" y="1371599"/>
        <a:ext cx="3685747" cy="4497897"/>
      </dsp:txXfrm>
    </dsp:sp>
    <dsp:sp modelId="{B47A71F8-5093-47EB-B53C-8FB510F28D0C}">
      <dsp:nvSpPr>
        <dsp:cNvPr id="0" name=""/>
        <dsp:cNvSpPr/>
      </dsp:nvSpPr>
      <dsp:spPr>
        <a:xfrm>
          <a:off x="0" y="5582793"/>
          <a:ext cx="11068050" cy="43605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A7A78E-31AE-4895-8C6A-E293C18CA25E}">
      <dsp:nvSpPr>
        <dsp:cNvPr id="0" name=""/>
        <dsp:cNvSpPr/>
      </dsp:nvSpPr>
      <dsp:spPr>
        <a:xfrm>
          <a:off x="0" y="3373071"/>
          <a:ext cx="10363200" cy="161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490E12-1AAA-4BDF-B32C-961A16EF6E52}">
      <dsp:nvSpPr>
        <dsp:cNvPr id="0" name=""/>
        <dsp:cNvSpPr/>
      </dsp:nvSpPr>
      <dsp:spPr>
        <a:xfrm>
          <a:off x="518934" y="488651"/>
          <a:ext cx="9844265" cy="3971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193" tIns="0" rIns="27419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«Педагогикалық мамандыққа кіріспе» курсының мақсаты- болашақ мұғалімдерді педагог қызметінің әлеуметтік жауапкершілігімен, гуманитарлық маңыздығымен таныстыру және олардың бойында педагогикалық қызметке қажетті педагогикалық бақыттылықты, кәсіби құзіреттілікті қалыптастыру болып табылады.</a:t>
          </a:r>
          <a:endParaRPr lang="ru-RU" sz="3200" b="1" kern="1200" dirty="0">
            <a:solidFill>
              <a:schemeClr val="bg1">
                <a:lumMod val="9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2805" y="682522"/>
        <a:ext cx="9456523" cy="35837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626583-8806-47E5-AF09-B1688D6761D5}">
      <dsp:nvSpPr>
        <dsp:cNvPr id="0" name=""/>
        <dsp:cNvSpPr/>
      </dsp:nvSpPr>
      <dsp:spPr>
        <a:xfrm>
          <a:off x="4455049" y="1076857"/>
          <a:ext cx="1230400" cy="115273"/>
        </a:xfrm>
        <a:custGeom>
          <a:avLst/>
          <a:gdLst/>
          <a:ahLst/>
          <a:cxnLst/>
          <a:rect l="0" t="0" r="0" b="0"/>
          <a:pathLst>
            <a:path>
              <a:moveTo>
                <a:pt x="0" y="115273"/>
              </a:moveTo>
              <a:lnTo>
                <a:pt x="632300" y="115273"/>
              </a:lnTo>
              <a:lnTo>
                <a:pt x="632300" y="0"/>
              </a:lnTo>
              <a:lnTo>
                <a:pt x="1230400" y="0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5038593" y="1129682"/>
        <a:ext cx="63312" cy="9623"/>
      </dsp:txXfrm>
    </dsp:sp>
    <dsp:sp modelId="{24F4DFBB-A369-4E2F-ACF1-DADC6F7C9A84}">
      <dsp:nvSpPr>
        <dsp:cNvPr id="0" name=""/>
        <dsp:cNvSpPr/>
      </dsp:nvSpPr>
      <dsp:spPr>
        <a:xfrm>
          <a:off x="8944" y="120009"/>
          <a:ext cx="4447904" cy="2144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қазіргі дүниежүзілік білім беру кесенесінде білім берудің әлеуметтік- экономикалық мәнін ашып көрсету</a:t>
          </a:r>
          <a:endParaRPr lang="ru-RU" sz="2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44" y="120009"/>
        <a:ext cx="4447904" cy="2144244"/>
      </dsp:txXfrm>
    </dsp:sp>
    <dsp:sp modelId="{33AF32C5-D278-488B-A1A2-97E6B431CD4D}">
      <dsp:nvSpPr>
        <dsp:cNvPr id="0" name=""/>
        <dsp:cNvSpPr/>
      </dsp:nvSpPr>
      <dsp:spPr>
        <a:xfrm>
          <a:off x="2164362" y="1936848"/>
          <a:ext cx="5190287" cy="1141178"/>
        </a:xfrm>
        <a:custGeom>
          <a:avLst/>
          <a:gdLst/>
          <a:ahLst/>
          <a:cxnLst/>
          <a:rect l="0" t="0" r="0" b="0"/>
          <a:pathLst>
            <a:path>
              <a:moveTo>
                <a:pt x="5190287" y="0"/>
              </a:moveTo>
              <a:lnTo>
                <a:pt x="5190287" y="587689"/>
              </a:lnTo>
              <a:lnTo>
                <a:pt x="0" y="587689"/>
              </a:lnTo>
              <a:lnTo>
                <a:pt x="0" y="1141178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626483" y="2502625"/>
        <a:ext cx="266045" cy="9623"/>
      </dsp:txXfrm>
    </dsp:sp>
    <dsp:sp modelId="{AFAE4265-31E0-44A1-8DA0-922410A58A57}">
      <dsp:nvSpPr>
        <dsp:cNvPr id="0" name=""/>
        <dsp:cNvSpPr/>
      </dsp:nvSpPr>
      <dsp:spPr>
        <a:xfrm>
          <a:off x="5717849" y="215067"/>
          <a:ext cx="3273601" cy="17235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мұғалімдік кәсіпті меңгеруге деген жағымды ынтаны қалыптастыру</a:t>
          </a:r>
          <a:endParaRPr lang="ru-RU" sz="2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17849" y="215067"/>
        <a:ext cx="3273601" cy="1723581"/>
      </dsp:txXfrm>
    </dsp:sp>
    <dsp:sp modelId="{F432DC3C-200B-4E5A-9DE7-9ED067BA5191}">
      <dsp:nvSpPr>
        <dsp:cNvPr id="0" name=""/>
        <dsp:cNvSpPr/>
      </dsp:nvSpPr>
      <dsp:spPr>
        <a:xfrm>
          <a:off x="4252309" y="4086967"/>
          <a:ext cx="93084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930846" y="45720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693696" y="4127875"/>
        <a:ext cx="48072" cy="9623"/>
      </dsp:txXfrm>
    </dsp:sp>
    <dsp:sp modelId="{99DD696D-1E1C-4393-A4FD-A03D64803B47}">
      <dsp:nvSpPr>
        <dsp:cNvPr id="0" name=""/>
        <dsp:cNvSpPr/>
      </dsp:nvSpPr>
      <dsp:spPr>
        <a:xfrm>
          <a:off x="74615" y="3110426"/>
          <a:ext cx="4179493" cy="20445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студенттердің болашақ кәсіби іс-әрекеттерінің шығармашылық сипатына саналы түрде мүмкіндік туғызу</a:t>
          </a:r>
          <a:endParaRPr lang="ru-RU" sz="2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615" y="3110426"/>
        <a:ext cx="4179493" cy="2044521"/>
      </dsp:txXfrm>
    </dsp:sp>
    <dsp:sp modelId="{4A498C5A-7B25-4AC4-80DA-7E81BB7A0046}">
      <dsp:nvSpPr>
        <dsp:cNvPr id="0" name=""/>
        <dsp:cNvSpPr/>
      </dsp:nvSpPr>
      <dsp:spPr>
        <a:xfrm>
          <a:off x="5215556" y="3192655"/>
          <a:ext cx="4697504" cy="18800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әр студенттің мұғалімдік сапасын дербес қалыптастыруға, өздерін өздері шыңдап іске асыруға жағдай жасау</a:t>
          </a:r>
          <a:endParaRPr lang="ru-RU" sz="2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15556" y="3192655"/>
        <a:ext cx="4697504" cy="18800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2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41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9764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14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551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92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3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0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8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5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4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9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28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1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0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60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F9407-2186-4FD6-A509-060A17D3F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830" y="1870523"/>
            <a:ext cx="7729782" cy="1280890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пәні бойынша лекциялар жиынтығы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139B94-2692-4F8F-A2C2-B8801B82C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4829" y="3151413"/>
            <a:ext cx="7729781" cy="2808724"/>
          </a:xfrm>
        </p:spPr>
        <p:txBody>
          <a:bodyPr>
            <a:noAutofit/>
          </a:bodyPr>
          <a:lstStyle/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Қуанышбеков Тілек Қуаншбекұлы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</a:t>
            </a:r>
          </a:p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 кафедрасының қауымдастырылған профессоры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A428FE-9D9E-4A29-A48E-BB22F239D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841" y="2034646"/>
            <a:ext cx="2688783" cy="36441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033011-01EC-4885-83AB-4F6B2DCC5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353" y="0"/>
            <a:ext cx="4056924" cy="136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40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0347" y="0"/>
            <a:ext cx="9734550" cy="1504665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 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10</a:t>
            </a:r>
            <a:r>
              <a:rPr lang="kk-KZ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 білім беру саласындағы «Педагогикалық мамандыққа кіріспе» курсының ролі мен орны».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69581" y="1782302"/>
            <a:ext cx="10335316" cy="1126283"/>
          </a:xfrm>
        </p:spPr>
        <p:txBody>
          <a:bodyPr>
            <a:normAutofit/>
          </a:bodyPr>
          <a:lstStyle/>
          <a:p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педагогикалық мамандыққа кіріспе курсының ролі мен орнымен таныстыру.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749994" y="3186222"/>
            <a:ext cx="9754903" cy="2909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A53010"/>
              </a:buClr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Қарастырылатын сұрақтар: 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ұғымы;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«Педагогикалық мамандыққа кіріспе» курсының мақсаты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«Педагогикалық мамандыққа кіріспе» курсының негізгі міндеттері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848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971550" y="381000"/>
          <a:ext cx="11068050" cy="6229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481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3050" y="-4540"/>
            <a:ext cx="9703324" cy="1280890"/>
          </a:xfrm>
        </p:spPr>
        <p:txBody>
          <a:bodyPr/>
          <a:lstStyle/>
          <a:p>
            <a:pPr algn="ctr"/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«Педагогикалық мамандыққа кіріспе» курсының мақсаты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266603" y="1276350"/>
          <a:ext cx="10363200" cy="5924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2433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Схема 12"/>
          <p:cNvGraphicFramePr/>
          <p:nvPr/>
        </p:nvGraphicFramePr>
        <p:xfrm>
          <a:off x="1616150" y="1485666"/>
          <a:ext cx="9987677" cy="5159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4" name="Группа 13"/>
          <p:cNvGrpSpPr/>
          <p:nvPr/>
        </p:nvGrpSpPr>
        <p:grpSpPr>
          <a:xfrm>
            <a:off x="3352356" y="-680483"/>
            <a:ext cx="6089355" cy="3168502"/>
            <a:chOff x="-420896" y="-124857"/>
            <a:chExt cx="3732518" cy="1352253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-420896" y="234247"/>
              <a:ext cx="3622737" cy="57149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Прямоугольник 15"/>
            <p:cNvSpPr/>
            <p:nvPr/>
          </p:nvSpPr>
          <p:spPr>
            <a:xfrm>
              <a:off x="-420896" y="-124857"/>
              <a:ext cx="3732518" cy="13522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7584" tIns="227584" rIns="227584" bIns="227584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«Педагогикалық мамандыққа кіріспе» курсының негізгі міндеттері</a:t>
              </a:r>
              <a:endParaRPr lang="ru-RU" sz="2800" b="1" kern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993398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248</Words>
  <Application>Microsoft Office PowerPoint</Application>
  <PresentationFormat>Широкоэкранный</PresentationFormat>
  <Paragraphs>21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Кәсіптік оқытуға кіріспе пәні бойынша лекциялар жиынтығы  </vt:lpstr>
      <vt:lpstr>Тақырып № 10: «Кәсіптік білім беру саласындағы «Педагогикалық мамандыққа кіріспе» курсының ролі мен орны».</vt:lpstr>
      <vt:lpstr>Презентация PowerPoint</vt:lpstr>
      <vt:lpstr>«Педагогикалық мамандыққа кіріспе» курсының мақсаты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Кәсіптік оқытуға кіріспе пәні бойынша лекциялар жиынтығы  </dc:title>
  <dc:creator>User</dc:creator>
  <cp:lastModifiedBy>User</cp:lastModifiedBy>
  <cp:revision>5</cp:revision>
  <dcterms:created xsi:type="dcterms:W3CDTF">2024-11-05T22:43:46Z</dcterms:created>
  <dcterms:modified xsi:type="dcterms:W3CDTF">2024-11-05T23:10:49Z</dcterms:modified>
</cp:coreProperties>
</file>