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4" r:id="rId2"/>
    <p:sldId id="264" r:id="rId3"/>
    <p:sldId id="263" r:id="rId4"/>
    <p:sldId id="265" r:id="rId5"/>
    <p:sldId id="266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78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A09649-71FA-4D91-A998-19B7A796C16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FEF15A-0F30-4007-A218-5D52056E8964}">
      <dgm:prSet phldrT="[Текст]" custT="1"/>
      <dgm:spPr/>
      <dgm:t>
        <a:bodyPr/>
        <a:lstStyle/>
        <a:p>
          <a:r>
            <a:rPr lang="ru-RU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3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парадигманың</a:t>
          </a:r>
          <a:r>
            <a:rPr lang="ru-RU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орнығуына</a:t>
          </a:r>
          <a:r>
            <a:rPr lang="ru-RU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дейінгі</a:t>
          </a:r>
          <a:r>
            <a:rPr lang="ru-RU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кезең</a:t>
          </a:r>
          <a:endParaRPr lang="ru-RU" sz="3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89E008-406B-457F-A52A-DE6EAAF7C4BE}" type="parTrans" cxnId="{2F48D066-C622-4FC9-A517-73B3593907D9}">
      <dgm:prSet/>
      <dgm:spPr/>
      <dgm:t>
        <a:bodyPr/>
        <a:lstStyle/>
        <a:p>
          <a:endParaRPr lang="ru-RU"/>
        </a:p>
      </dgm:t>
    </dgm:pt>
    <dgm:pt modelId="{C53CDAD4-5468-4CCD-AE2F-CEEA33D471B0}" type="sibTrans" cxnId="{2F48D066-C622-4FC9-A517-73B3593907D9}">
      <dgm:prSet/>
      <dgm:spPr/>
      <dgm:t>
        <a:bodyPr/>
        <a:lstStyle/>
        <a:p>
          <a:endParaRPr lang="ru-RU"/>
        </a:p>
      </dgm:t>
    </dgm:pt>
    <dgm:pt modelId="{BD605E87-B941-416D-AD20-392ED8292612}">
      <dgm:prSet phldrT="[Текст]" custT="1"/>
      <dgm:spPr/>
      <dgm:t>
        <a:bodyPr/>
        <a:lstStyle/>
        <a:p>
          <a:r>
            <a:rPr lang="ru-RU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3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парадигманың</a:t>
          </a:r>
          <a:r>
            <a:rPr lang="ru-RU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қалыптасуы</a:t>
          </a:r>
          <a:r>
            <a:rPr lang="ru-RU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3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орнығуы</a:t>
          </a:r>
          <a:endParaRPr lang="ru-RU" sz="3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5256BD-B13B-45DB-87E7-4F9B7083D599}" type="parTrans" cxnId="{8A42744D-33D2-445A-B7B8-494DD3038904}">
      <dgm:prSet/>
      <dgm:spPr/>
      <dgm:t>
        <a:bodyPr/>
        <a:lstStyle/>
        <a:p>
          <a:endParaRPr lang="ru-RU"/>
        </a:p>
      </dgm:t>
    </dgm:pt>
    <dgm:pt modelId="{CB9BB0AD-6536-4A1B-9D56-B6BB58483349}" type="sibTrans" cxnId="{8A42744D-33D2-445A-B7B8-494DD3038904}">
      <dgm:prSet/>
      <dgm:spPr/>
      <dgm:t>
        <a:bodyPr/>
        <a:lstStyle/>
        <a:p>
          <a:endParaRPr lang="ru-RU"/>
        </a:p>
      </dgm:t>
    </dgm:pt>
    <dgm:pt modelId="{C747545F-B30D-40AB-81B7-F87D3687A078}">
      <dgm:prSet phldrT="[Текст]" custT="1"/>
      <dgm:spPr/>
      <dgm:t>
        <a:bodyPr/>
        <a:lstStyle/>
        <a:p>
          <a:r>
            <a:rPr lang="kk-KZ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- ғылым сапасындағы дағдарыс, парадигмалардың ауысуы</a:t>
          </a:r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E5B403-B460-46F2-98B6-EAFF10440AD0}" type="parTrans" cxnId="{E1D15A90-2548-4221-B40B-61384118E5FE}">
      <dgm:prSet/>
      <dgm:spPr/>
      <dgm:t>
        <a:bodyPr/>
        <a:lstStyle/>
        <a:p>
          <a:endParaRPr lang="ru-RU"/>
        </a:p>
      </dgm:t>
    </dgm:pt>
    <dgm:pt modelId="{AAC53EC1-4A4C-4AE2-BC01-63E4286286A0}" type="sibTrans" cxnId="{E1D15A90-2548-4221-B40B-61384118E5FE}">
      <dgm:prSet/>
      <dgm:spPr/>
      <dgm:t>
        <a:bodyPr/>
        <a:lstStyle/>
        <a:p>
          <a:endParaRPr lang="ru-RU"/>
        </a:p>
      </dgm:t>
    </dgm:pt>
    <dgm:pt modelId="{71FB8424-8504-4AFC-9329-E55C629B3850}" type="pres">
      <dgm:prSet presAssocID="{D0A09649-71FA-4D91-A998-19B7A796C16A}" presName="diagram" presStyleCnt="0">
        <dgm:presLayoutVars>
          <dgm:dir/>
          <dgm:resizeHandles val="exact"/>
        </dgm:presLayoutVars>
      </dgm:prSet>
      <dgm:spPr/>
    </dgm:pt>
    <dgm:pt modelId="{539694D2-7850-4AF6-832E-19EA195ED6ED}" type="pres">
      <dgm:prSet presAssocID="{70FEF15A-0F30-4007-A218-5D52056E8964}" presName="node" presStyleLbl="node1" presStyleIdx="0" presStyleCnt="3" custScaleY="62907">
        <dgm:presLayoutVars>
          <dgm:bulletEnabled val="1"/>
        </dgm:presLayoutVars>
      </dgm:prSet>
      <dgm:spPr/>
    </dgm:pt>
    <dgm:pt modelId="{8F6F3D1C-6A8C-44F0-A5C1-945A390FC2B3}" type="pres">
      <dgm:prSet presAssocID="{C53CDAD4-5468-4CCD-AE2F-CEEA33D471B0}" presName="sibTrans" presStyleCnt="0"/>
      <dgm:spPr/>
    </dgm:pt>
    <dgm:pt modelId="{2A1C90A1-5068-4DAE-9C8F-C3C9FDB61AED}" type="pres">
      <dgm:prSet presAssocID="{BD605E87-B941-416D-AD20-392ED8292612}" presName="node" presStyleLbl="node1" presStyleIdx="1" presStyleCnt="3" custScaleY="64481">
        <dgm:presLayoutVars>
          <dgm:bulletEnabled val="1"/>
        </dgm:presLayoutVars>
      </dgm:prSet>
      <dgm:spPr/>
    </dgm:pt>
    <dgm:pt modelId="{689D595E-FD26-43D9-9EDB-730FC9365B62}" type="pres">
      <dgm:prSet presAssocID="{CB9BB0AD-6536-4A1B-9D56-B6BB58483349}" presName="sibTrans" presStyleCnt="0"/>
      <dgm:spPr/>
    </dgm:pt>
    <dgm:pt modelId="{B0A56CB0-C41A-4B7F-BCA7-A40AF3289435}" type="pres">
      <dgm:prSet presAssocID="{C747545F-B30D-40AB-81B7-F87D3687A078}" presName="node" presStyleLbl="node1" presStyleIdx="2" presStyleCnt="3" custScaleY="65456">
        <dgm:presLayoutVars>
          <dgm:bulletEnabled val="1"/>
        </dgm:presLayoutVars>
      </dgm:prSet>
      <dgm:spPr/>
    </dgm:pt>
  </dgm:ptLst>
  <dgm:cxnLst>
    <dgm:cxn modelId="{02231400-6323-4ED2-BEB9-ED272B6BD33A}" type="presOf" srcId="{BD605E87-B941-416D-AD20-392ED8292612}" destId="{2A1C90A1-5068-4DAE-9C8F-C3C9FDB61AED}" srcOrd="0" destOrd="0" presId="urn:microsoft.com/office/officeart/2005/8/layout/default"/>
    <dgm:cxn modelId="{EC1B132C-9CA2-4BDA-BF41-2C57930D1374}" type="presOf" srcId="{D0A09649-71FA-4D91-A998-19B7A796C16A}" destId="{71FB8424-8504-4AFC-9329-E55C629B3850}" srcOrd="0" destOrd="0" presId="urn:microsoft.com/office/officeart/2005/8/layout/default"/>
    <dgm:cxn modelId="{950D0B63-DF2C-459D-9718-8AC58587E3E8}" type="presOf" srcId="{C747545F-B30D-40AB-81B7-F87D3687A078}" destId="{B0A56CB0-C41A-4B7F-BCA7-A40AF3289435}" srcOrd="0" destOrd="0" presId="urn:microsoft.com/office/officeart/2005/8/layout/default"/>
    <dgm:cxn modelId="{2F48D066-C622-4FC9-A517-73B3593907D9}" srcId="{D0A09649-71FA-4D91-A998-19B7A796C16A}" destId="{70FEF15A-0F30-4007-A218-5D52056E8964}" srcOrd="0" destOrd="0" parTransId="{8789E008-406B-457F-A52A-DE6EAAF7C4BE}" sibTransId="{C53CDAD4-5468-4CCD-AE2F-CEEA33D471B0}"/>
    <dgm:cxn modelId="{C0A8E54A-3B59-4EE9-97FE-62BDC4D3BF75}" type="presOf" srcId="{70FEF15A-0F30-4007-A218-5D52056E8964}" destId="{539694D2-7850-4AF6-832E-19EA195ED6ED}" srcOrd="0" destOrd="0" presId="urn:microsoft.com/office/officeart/2005/8/layout/default"/>
    <dgm:cxn modelId="{8A42744D-33D2-445A-B7B8-494DD3038904}" srcId="{D0A09649-71FA-4D91-A998-19B7A796C16A}" destId="{BD605E87-B941-416D-AD20-392ED8292612}" srcOrd="1" destOrd="0" parTransId="{455256BD-B13B-45DB-87E7-4F9B7083D599}" sibTransId="{CB9BB0AD-6536-4A1B-9D56-B6BB58483349}"/>
    <dgm:cxn modelId="{E1D15A90-2548-4221-B40B-61384118E5FE}" srcId="{D0A09649-71FA-4D91-A998-19B7A796C16A}" destId="{C747545F-B30D-40AB-81B7-F87D3687A078}" srcOrd="2" destOrd="0" parTransId="{86E5B403-B460-46F2-98B6-EAFF10440AD0}" sibTransId="{AAC53EC1-4A4C-4AE2-BC01-63E4286286A0}"/>
    <dgm:cxn modelId="{0556AA5B-4E4E-40C1-88B7-BF438C6752CB}" type="presParOf" srcId="{71FB8424-8504-4AFC-9329-E55C629B3850}" destId="{539694D2-7850-4AF6-832E-19EA195ED6ED}" srcOrd="0" destOrd="0" presId="urn:microsoft.com/office/officeart/2005/8/layout/default"/>
    <dgm:cxn modelId="{102B407F-94F1-4A48-8360-DC566A9242CB}" type="presParOf" srcId="{71FB8424-8504-4AFC-9329-E55C629B3850}" destId="{8F6F3D1C-6A8C-44F0-A5C1-945A390FC2B3}" srcOrd="1" destOrd="0" presId="urn:microsoft.com/office/officeart/2005/8/layout/default"/>
    <dgm:cxn modelId="{AD77D776-BF2C-4550-9177-4A574CF5915A}" type="presParOf" srcId="{71FB8424-8504-4AFC-9329-E55C629B3850}" destId="{2A1C90A1-5068-4DAE-9C8F-C3C9FDB61AED}" srcOrd="2" destOrd="0" presId="urn:microsoft.com/office/officeart/2005/8/layout/default"/>
    <dgm:cxn modelId="{0B3BF10D-7D1D-4FED-A7A0-68F574CDFFE1}" type="presParOf" srcId="{71FB8424-8504-4AFC-9329-E55C629B3850}" destId="{689D595E-FD26-43D9-9EDB-730FC9365B62}" srcOrd="3" destOrd="0" presId="urn:microsoft.com/office/officeart/2005/8/layout/default"/>
    <dgm:cxn modelId="{0E92E87A-8B83-4841-84DC-8006F227053F}" type="presParOf" srcId="{71FB8424-8504-4AFC-9329-E55C629B3850}" destId="{B0A56CB0-C41A-4B7F-BCA7-A40AF3289435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CEB4F43-CD9D-470D-A051-779ADABACEF3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E170D07-C17C-4729-A1C6-F3A39C1E3D7D}">
      <dgm:prSet phldrT="[Текст]" custT="1"/>
      <dgm:spPr/>
      <dgm:t>
        <a:bodyPr/>
        <a:lstStyle/>
        <a:p>
          <a:pPr algn="ctr"/>
          <a:r>
            <a:rPr lang="kk-KZ" sz="2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1)Білім беру философиясы - </a:t>
          </a:r>
          <a:r>
            <a:rPr lang="kk-KZ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қолданбалы философия ретінде қарастырылады.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DEF885-77F9-4C48-9478-D691FD710E91}" type="parTrans" cxnId="{D62B6B15-3125-4851-BBEA-9D01903DF807}">
      <dgm:prSet/>
      <dgm:spPr/>
      <dgm:t>
        <a:bodyPr/>
        <a:lstStyle/>
        <a:p>
          <a:endParaRPr lang="ru-RU"/>
        </a:p>
      </dgm:t>
    </dgm:pt>
    <dgm:pt modelId="{958D8E64-EB1C-47AD-A7A2-3872BDBC65FC}" type="sibTrans" cxnId="{D62B6B15-3125-4851-BBEA-9D01903DF807}">
      <dgm:prSet/>
      <dgm:spPr/>
      <dgm:t>
        <a:bodyPr/>
        <a:lstStyle/>
        <a:p>
          <a:endParaRPr lang="ru-RU"/>
        </a:p>
      </dgm:t>
    </dgm:pt>
    <dgm:pt modelId="{3C8E97D4-A595-4AA9-9E01-435D12E69DF6}">
      <dgm:prSet phldrT="[Текст]" custT="1"/>
      <dgm:spPr/>
      <dgm:t>
        <a:bodyPr/>
        <a:lstStyle/>
        <a:p>
          <a:r>
            <a:rPr lang="kk-KZ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Ғалымдардың зерттеуінше білім беру философиясы үш тұрғыдан қарастырылады </a:t>
          </a:r>
          <a:endParaRPr lang="ru-RU" sz="3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4A77EE-E8A3-4589-B365-1826AD131AF8}" type="parTrans" cxnId="{08A47BFD-CC8D-497B-8D6E-D199A81EB2A1}">
      <dgm:prSet/>
      <dgm:spPr/>
      <dgm:t>
        <a:bodyPr/>
        <a:lstStyle/>
        <a:p>
          <a:endParaRPr lang="ru-RU"/>
        </a:p>
      </dgm:t>
    </dgm:pt>
    <dgm:pt modelId="{7F3CEB1D-2300-47E1-8E57-74CC1969E0D7}" type="sibTrans" cxnId="{08A47BFD-CC8D-497B-8D6E-D199A81EB2A1}">
      <dgm:prSet/>
      <dgm:spPr/>
      <dgm:t>
        <a:bodyPr/>
        <a:lstStyle/>
        <a:p>
          <a:endParaRPr lang="ru-RU"/>
        </a:p>
      </dgm:t>
    </dgm:pt>
    <dgm:pt modelId="{5DD60777-BDEE-4070-A188-4203C5AE2B68}">
      <dgm:prSet phldrT="[Текст]" custT="1"/>
      <dgm:spPr/>
      <dgm:t>
        <a:bodyPr/>
        <a:lstStyle/>
        <a:p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2)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философиясының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мазмұны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педагогика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ғылымының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теориялық-әдіснамалық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мәселелерімен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сәйкестендіріледі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CE9773-25E7-40EA-A2AC-7E779BAB3F2C}" type="parTrans" cxnId="{00E7E96E-DBE5-461B-9D3C-C7CC80F1875B}">
      <dgm:prSet/>
      <dgm:spPr/>
      <dgm:t>
        <a:bodyPr/>
        <a:lstStyle/>
        <a:p>
          <a:endParaRPr lang="ru-RU"/>
        </a:p>
      </dgm:t>
    </dgm:pt>
    <dgm:pt modelId="{9CA7B4DF-EBCF-436F-B7AE-3D8BEF798EE5}" type="sibTrans" cxnId="{00E7E96E-DBE5-461B-9D3C-C7CC80F1875B}">
      <dgm:prSet/>
      <dgm:spPr/>
      <dgm:t>
        <a:bodyPr/>
        <a:lstStyle/>
        <a:p>
          <a:endParaRPr lang="ru-RU"/>
        </a:p>
      </dgm:t>
    </dgm:pt>
    <dgm:pt modelId="{65E76A11-1C0E-4AFA-897C-CE3887EC88C4}">
      <dgm:prSet phldrT="[Текст]" custT="1"/>
      <dgm:spPr/>
      <dgm:t>
        <a:bodyPr/>
        <a:lstStyle/>
        <a:p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3)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философиясы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дербес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ғылыми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білімдер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саласы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оның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негізін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тек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беруге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қатысты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жалпы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философиялық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ілімдер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ғана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емес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берудің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барлық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аспектілерінің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қызметтерін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қамтитын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жеке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шынайы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даму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заңдылықтары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құрайды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8B77E749-695D-482F-8911-BB8502195113}" type="parTrans" cxnId="{2809E3B6-236D-47BB-B2DD-79493C5155F8}">
      <dgm:prSet/>
      <dgm:spPr/>
      <dgm:t>
        <a:bodyPr/>
        <a:lstStyle/>
        <a:p>
          <a:endParaRPr lang="ru-RU"/>
        </a:p>
      </dgm:t>
    </dgm:pt>
    <dgm:pt modelId="{375F6384-F7B1-4DCE-9718-F3FC25662BD3}" type="sibTrans" cxnId="{2809E3B6-236D-47BB-B2DD-79493C5155F8}">
      <dgm:prSet/>
      <dgm:spPr/>
      <dgm:t>
        <a:bodyPr/>
        <a:lstStyle/>
        <a:p>
          <a:endParaRPr lang="ru-RU"/>
        </a:p>
      </dgm:t>
    </dgm:pt>
    <dgm:pt modelId="{CCD76E82-81DD-41FB-B209-274E6F6CB8E0}">
      <dgm:prSet/>
      <dgm:spPr/>
      <dgm:t>
        <a:bodyPr/>
        <a:lstStyle/>
        <a:p>
          <a:endParaRPr lang="ru-RU"/>
        </a:p>
      </dgm:t>
    </dgm:pt>
    <dgm:pt modelId="{9EE01D07-F470-444A-BBF6-0D26B4263DC4}" type="parTrans" cxnId="{477B147F-5D4C-4D22-A21E-E053015A3BBE}">
      <dgm:prSet/>
      <dgm:spPr/>
      <dgm:t>
        <a:bodyPr/>
        <a:lstStyle/>
        <a:p>
          <a:endParaRPr lang="ru-RU"/>
        </a:p>
      </dgm:t>
    </dgm:pt>
    <dgm:pt modelId="{50A43C1A-0B18-49E2-A109-2AC4F1AC755C}" type="sibTrans" cxnId="{477B147F-5D4C-4D22-A21E-E053015A3BBE}">
      <dgm:prSet/>
      <dgm:spPr/>
      <dgm:t>
        <a:bodyPr/>
        <a:lstStyle/>
        <a:p>
          <a:endParaRPr lang="ru-RU"/>
        </a:p>
      </dgm:t>
    </dgm:pt>
    <dgm:pt modelId="{F7153003-DB4E-48CA-87AD-75ADDAF722AD}" type="pres">
      <dgm:prSet presAssocID="{ECEB4F43-CD9D-470D-A051-779ADABACEF3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9F2F5BE4-C629-42CF-A556-BD8C26B1222D}" type="pres">
      <dgm:prSet presAssocID="{8E170D07-C17C-4729-A1C6-F3A39C1E3D7D}" presName="singleCycle" presStyleCnt="0"/>
      <dgm:spPr/>
    </dgm:pt>
    <dgm:pt modelId="{6782DE2D-B73B-4C08-94F3-C586FE800A37}" type="pres">
      <dgm:prSet presAssocID="{8E170D07-C17C-4729-A1C6-F3A39C1E3D7D}" presName="singleCenter" presStyleLbl="node1" presStyleIdx="0" presStyleCnt="4" custScaleX="258396" custScaleY="73031" custLinFactNeighborX="-5885" custLinFactNeighborY="-20793">
        <dgm:presLayoutVars>
          <dgm:chMax val="7"/>
          <dgm:chPref val="7"/>
        </dgm:presLayoutVars>
      </dgm:prSet>
      <dgm:spPr/>
    </dgm:pt>
    <dgm:pt modelId="{32819A1B-708C-44A4-8CA7-41C4D8E2940E}" type="pres">
      <dgm:prSet presAssocID="{8E4A77EE-E8A3-4589-B365-1826AD131AF8}" presName="Name56" presStyleLbl="parChTrans1D2" presStyleIdx="0" presStyleCnt="3"/>
      <dgm:spPr/>
    </dgm:pt>
    <dgm:pt modelId="{B8B918FE-9AF9-4EEC-957E-353D650EB5AC}" type="pres">
      <dgm:prSet presAssocID="{3C8E97D4-A595-4AA9-9E01-435D12E69DF6}" presName="text0" presStyleLbl="node1" presStyleIdx="1" presStyleCnt="4" custScaleX="690474" custScaleY="87621" custRadScaleRad="102773" custRadScaleInc="-13164">
        <dgm:presLayoutVars>
          <dgm:bulletEnabled val="1"/>
        </dgm:presLayoutVars>
      </dgm:prSet>
      <dgm:spPr/>
    </dgm:pt>
    <dgm:pt modelId="{9CC670B0-C982-4DEA-92BF-A158F340A14A}" type="pres">
      <dgm:prSet presAssocID="{11CE9773-25E7-40EA-A2AC-7E779BAB3F2C}" presName="Name56" presStyleLbl="parChTrans1D2" presStyleIdx="1" presStyleCnt="3"/>
      <dgm:spPr/>
    </dgm:pt>
    <dgm:pt modelId="{3EF8C5B1-A6FB-4644-BA6A-5CF745316969}" type="pres">
      <dgm:prSet presAssocID="{5DD60777-BDEE-4070-A188-4203C5AE2B68}" presName="text0" presStyleLbl="node1" presStyleIdx="2" presStyleCnt="4" custScaleX="406681" custScaleY="176873" custRadScaleRad="173513" custRadScaleInc="204288">
        <dgm:presLayoutVars>
          <dgm:bulletEnabled val="1"/>
        </dgm:presLayoutVars>
      </dgm:prSet>
      <dgm:spPr/>
    </dgm:pt>
    <dgm:pt modelId="{9D6D4C65-6FCA-4E76-9CD1-359B7683E52E}" type="pres">
      <dgm:prSet presAssocID="{8B77E749-695D-482F-8911-BB8502195113}" presName="Name56" presStyleLbl="parChTrans1D2" presStyleIdx="2" presStyleCnt="3"/>
      <dgm:spPr/>
    </dgm:pt>
    <dgm:pt modelId="{B1D2099C-2D41-4F8D-B9FE-F968F976AEB0}" type="pres">
      <dgm:prSet presAssocID="{65E76A11-1C0E-4AFA-897C-CE3887EC88C4}" presName="text0" presStyleLbl="node1" presStyleIdx="3" presStyleCnt="4" custScaleX="458343" custScaleY="202947" custRadScaleRad="152886" custRadScaleInc="-215076">
        <dgm:presLayoutVars>
          <dgm:bulletEnabled val="1"/>
        </dgm:presLayoutVars>
      </dgm:prSet>
      <dgm:spPr/>
    </dgm:pt>
  </dgm:ptLst>
  <dgm:cxnLst>
    <dgm:cxn modelId="{D62B6B15-3125-4851-BBEA-9D01903DF807}" srcId="{ECEB4F43-CD9D-470D-A051-779ADABACEF3}" destId="{8E170D07-C17C-4729-A1C6-F3A39C1E3D7D}" srcOrd="0" destOrd="0" parTransId="{48DEF885-77F9-4C48-9478-D691FD710E91}" sibTransId="{958D8E64-EB1C-47AD-A7A2-3872BDBC65FC}"/>
    <dgm:cxn modelId="{05664426-661D-413B-AC29-0EAE7EC268F4}" type="presOf" srcId="{ECEB4F43-CD9D-470D-A051-779ADABACEF3}" destId="{F7153003-DB4E-48CA-87AD-75ADDAF722AD}" srcOrd="0" destOrd="0" presId="urn:microsoft.com/office/officeart/2008/layout/RadialCluster"/>
    <dgm:cxn modelId="{FB365161-C036-46A7-ADE5-19754AF5A6E8}" type="presOf" srcId="{5DD60777-BDEE-4070-A188-4203C5AE2B68}" destId="{3EF8C5B1-A6FB-4644-BA6A-5CF745316969}" srcOrd="0" destOrd="0" presId="urn:microsoft.com/office/officeart/2008/layout/RadialCluster"/>
    <dgm:cxn modelId="{4CDCDA67-FDE7-44E6-ACCC-EF6123A4BE6B}" type="presOf" srcId="{8E4A77EE-E8A3-4589-B365-1826AD131AF8}" destId="{32819A1B-708C-44A4-8CA7-41C4D8E2940E}" srcOrd="0" destOrd="0" presId="urn:microsoft.com/office/officeart/2008/layout/RadialCluster"/>
    <dgm:cxn modelId="{AFC37948-DAE2-476E-956B-8D65BD348DE0}" type="presOf" srcId="{3C8E97D4-A595-4AA9-9E01-435D12E69DF6}" destId="{B8B918FE-9AF9-4EEC-957E-353D650EB5AC}" srcOrd="0" destOrd="0" presId="urn:microsoft.com/office/officeart/2008/layout/RadialCluster"/>
    <dgm:cxn modelId="{00E7E96E-DBE5-461B-9D3C-C7CC80F1875B}" srcId="{8E170D07-C17C-4729-A1C6-F3A39C1E3D7D}" destId="{5DD60777-BDEE-4070-A188-4203C5AE2B68}" srcOrd="1" destOrd="0" parTransId="{11CE9773-25E7-40EA-A2AC-7E779BAB3F2C}" sibTransId="{9CA7B4DF-EBCF-436F-B7AE-3D8BEF798EE5}"/>
    <dgm:cxn modelId="{477B147F-5D4C-4D22-A21E-E053015A3BBE}" srcId="{ECEB4F43-CD9D-470D-A051-779ADABACEF3}" destId="{CCD76E82-81DD-41FB-B209-274E6F6CB8E0}" srcOrd="1" destOrd="0" parTransId="{9EE01D07-F470-444A-BBF6-0D26B4263DC4}" sibTransId="{50A43C1A-0B18-49E2-A109-2AC4F1AC755C}"/>
    <dgm:cxn modelId="{DD33DF86-FCC9-4F24-9353-B1CFAF6F7D68}" type="presOf" srcId="{8E170D07-C17C-4729-A1C6-F3A39C1E3D7D}" destId="{6782DE2D-B73B-4C08-94F3-C586FE800A37}" srcOrd="0" destOrd="0" presId="urn:microsoft.com/office/officeart/2008/layout/RadialCluster"/>
    <dgm:cxn modelId="{0624DBB2-EABB-4DAB-B3DB-645756730511}" type="presOf" srcId="{8B77E749-695D-482F-8911-BB8502195113}" destId="{9D6D4C65-6FCA-4E76-9CD1-359B7683E52E}" srcOrd="0" destOrd="0" presId="urn:microsoft.com/office/officeart/2008/layout/RadialCluster"/>
    <dgm:cxn modelId="{2809E3B6-236D-47BB-B2DD-79493C5155F8}" srcId="{8E170D07-C17C-4729-A1C6-F3A39C1E3D7D}" destId="{65E76A11-1C0E-4AFA-897C-CE3887EC88C4}" srcOrd="2" destOrd="0" parTransId="{8B77E749-695D-482F-8911-BB8502195113}" sibTransId="{375F6384-F7B1-4DCE-9718-F3FC25662BD3}"/>
    <dgm:cxn modelId="{286BC4CD-97A3-4262-9EBF-C85CF33CFB16}" type="presOf" srcId="{65E76A11-1C0E-4AFA-897C-CE3887EC88C4}" destId="{B1D2099C-2D41-4F8D-B9FE-F968F976AEB0}" srcOrd="0" destOrd="0" presId="urn:microsoft.com/office/officeart/2008/layout/RadialCluster"/>
    <dgm:cxn modelId="{08A47BFD-CC8D-497B-8D6E-D199A81EB2A1}" srcId="{8E170D07-C17C-4729-A1C6-F3A39C1E3D7D}" destId="{3C8E97D4-A595-4AA9-9E01-435D12E69DF6}" srcOrd="0" destOrd="0" parTransId="{8E4A77EE-E8A3-4589-B365-1826AD131AF8}" sibTransId="{7F3CEB1D-2300-47E1-8E57-74CC1969E0D7}"/>
    <dgm:cxn modelId="{2E02CDFE-AC03-41CA-A386-DB509DECA5AB}" type="presOf" srcId="{11CE9773-25E7-40EA-A2AC-7E779BAB3F2C}" destId="{9CC670B0-C982-4DEA-92BF-A158F340A14A}" srcOrd="0" destOrd="0" presId="urn:microsoft.com/office/officeart/2008/layout/RadialCluster"/>
    <dgm:cxn modelId="{FC29AD3C-121A-4E2E-BD08-7391C8C6B479}" type="presParOf" srcId="{F7153003-DB4E-48CA-87AD-75ADDAF722AD}" destId="{9F2F5BE4-C629-42CF-A556-BD8C26B1222D}" srcOrd="0" destOrd="0" presId="urn:microsoft.com/office/officeart/2008/layout/RadialCluster"/>
    <dgm:cxn modelId="{7DEC4DD9-3E9E-4A47-9A51-13002FE1E7FC}" type="presParOf" srcId="{9F2F5BE4-C629-42CF-A556-BD8C26B1222D}" destId="{6782DE2D-B73B-4C08-94F3-C586FE800A37}" srcOrd="0" destOrd="0" presId="urn:microsoft.com/office/officeart/2008/layout/RadialCluster"/>
    <dgm:cxn modelId="{6E691259-6E8C-44F6-A947-32E2D34B37B5}" type="presParOf" srcId="{9F2F5BE4-C629-42CF-A556-BD8C26B1222D}" destId="{32819A1B-708C-44A4-8CA7-41C4D8E2940E}" srcOrd="1" destOrd="0" presId="urn:microsoft.com/office/officeart/2008/layout/RadialCluster"/>
    <dgm:cxn modelId="{3CA031A1-9750-40D1-86A4-9C3DCE0A1DE6}" type="presParOf" srcId="{9F2F5BE4-C629-42CF-A556-BD8C26B1222D}" destId="{B8B918FE-9AF9-4EEC-957E-353D650EB5AC}" srcOrd="2" destOrd="0" presId="urn:microsoft.com/office/officeart/2008/layout/RadialCluster"/>
    <dgm:cxn modelId="{E6E02CCF-58B4-4AB3-907D-9F5CDB96CA50}" type="presParOf" srcId="{9F2F5BE4-C629-42CF-A556-BD8C26B1222D}" destId="{9CC670B0-C982-4DEA-92BF-A158F340A14A}" srcOrd="3" destOrd="0" presId="urn:microsoft.com/office/officeart/2008/layout/RadialCluster"/>
    <dgm:cxn modelId="{2058A229-31CC-48D1-B734-E60AF08064F6}" type="presParOf" srcId="{9F2F5BE4-C629-42CF-A556-BD8C26B1222D}" destId="{3EF8C5B1-A6FB-4644-BA6A-5CF745316969}" srcOrd="4" destOrd="0" presId="urn:microsoft.com/office/officeart/2008/layout/RadialCluster"/>
    <dgm:cxn modelId="{84E37585-F605-475F-949C-F8F42EE5C31E}" type="presParOf" srcId="{9F2F5BE4-C629-42CF-A556-BD8C26B1222D}" destId="{9D6D4C65-6FCA-4E76-9CD1-359B7683E52E}" srcOrd="5" destOrd="0" presId="urn:microsoft.com/office/officeart/2008/layout/RadialCluster"/>
    <dgm:cxn modelId="{6BA88F51-FA88-410E-BA29-C9B936D33C52}" type="presParOf" srcId="{9F2F5BE4-C629-42CF-A556-BD8C26B1222D}" destId="{B1D2099C-2D41-4F8D-B9FE-F968F976AEB0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56CDE58-A42C-4275-9A65-1953555BA02D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B7E6A7A-A9E1-4BC5-AC1E-D351EB8E1FF7}">
      <dgm:prSet phldrT="[Текст]" custT="1"/>
      <dgm:spPr/>
      <dgm:t>
        <a:bodyPr/>
        <a:lstStyle/>
        <a:p>
          <a:r>
            <a:rPr lang="kk-KZ" sz="2200" b="1" dirty="0">
              <a:solidFill>
                <a:schemeClr val="bg1">
                  <a:lumMod val="8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Білім беру - процесс және іс-әрекет ретінде</a:t>
          </a:r>
          <a:endParaRPr lang="ru-RU" sz="2200" dirty="0">
            <a:solidFill>
              <a:schemeClr val="bg1">
                <a:lumMod val="85000"/>
              </a:schemeClr>
            </a:solidFill>
          </a:endParaRPr>
        </a:p>
      </dgm:t>
    </dgm:pt>
    <dgm:pt modelId="{07C85FCB-BBE7-4B5C-8C5D-BB124FA3E9BF}" type="parTrans" cxnId="{966628F9-FCD4-4957-BAFC-24D1D0FB2E49}">
      <dgm:prSet/>
      <dgm:spPr/>
      <dgm:t>
        <a:bodyPr/>
        <a:lstStyle/>
        <a:p>
          <a:endParaRPr lang="ru-RU"/>
        </a:p>
      </dgm:t>
    </dgm:pt>
    <dgm:pt modelId="{0EBA0D17-34F6-41F9-AFCB-3CC76AFEFA58}" type="sibTrans" cxnId="{966628F9-FCD4-4957-BAFC-24D1D0FB2E49}">
      <dgm:prSet/>
      <dgm:spPr/>
      <dgm:t>
        <a:bodyPr/>
        <a:lstStyle/>
        <a:p>
          <a:endParaRPr lang="ru-RU"/>
        </a:p>
      </dgm:t>
    </dgm:pt>
    <dgm:pt modelId="{61C87FA6-14CD-44A6-B712-FFE3285DE20D}">
      <dgm:prSet phldrT="[Текст]" custT="1"/>
      <dgm:spPr/>
      <dgm:t>
        <a:bodyPr/>
        <a:lstStyle/>
        <a:p>
          <a:r>
            <a:rPr lang="kk-KZ" sz="2200" b="1" dirty="0">
              <a:solidFill>
                <a:schemeClr val="bg1">
                  <a:lumMod val="8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Процесс деген сөздің өзі латын тілінен аударғанда </a:t>
          </a:r>
          <a:r>
            <a:rPr lang="kk-KZ" sz="2200" b="1" i="1" dirty="0">
              <a:solidFill>
                <a:schemeClr val="bg1">
                  <a:lumMod val="8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(processus - қозғалу, жылжу) </a:t>
          </a:r>
          <a:r>
            <a:rPr lang="kk-KZ" sz="2200" b="1" dirty="0">
              <a:solidFill>
                <a:schemeClr val="bg1">
                  <a:lumMod val="8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бір нәрсенің дамуындағы құбылыстардың, 	жағдайлардың біртіндеп ауысуы; қандай болмасын нәтижеге қол жеткізудегі іс-кимыдар </a:t>
          </a:r>
          <a:endParaRPr lang="ru-RU" sz="2200" b="1" dirty="0">
            <a:solidFill>
              <a:schemeClr val="bg1">
                <a:lumMod val="8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8084B8-9854-474C-9AA8-4F42A8B4593A}" type="parTrans" cxnId="{B0D1CBE2-353E-487C-BBC9-27FB3089FE20}">
      <dgm:prSet/>
      <dgm:spPr/>
      <dgm:t>
        <a:bodyPr/>
        <a:lstStyle/>
        <a:p>
          <a:endParaRPr lang="ru-RU"/>
        </a:p>
      </dgm:t>
    </dgm:pt>
    <dgm:pt modelId="{7B46A5DB-5E68-49D9-9A6D-CC89DA96BFCA}" type="sibTrans" cxnId="{B0D1CBE2-353E-487C-BBC9-27FB3089FE20}">
      <dgm:prSet/>
      <dgm:spPr/>
      <dgm:t>
        <a:bodyPr/>
        <a:lstStyle/>
        <a:p>
          <a:endParaRPr lang="ru-RU"/>
        </a:p>
      </dgm:t>
    </dgm:pt>
    <dgm:pt modelId="{FA8CAECE-2BBF-4E24-9422-87542DC32737}">
      <dgm:prSet phldrT="[Текст]" custT="1"/>
      <dgm:spPr/>
      <dgm:t>
        <a:bodyPr/>
        <a:lstStyle/>
        <a:p>
          <a:r>
            <a:rPr lang="kk-KZ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Білім беру процесі үнемі мақсатқа бағытталған және күтілетін нәтижелерге байланысты</a:t>
          </a:r>
          <a:endParaRPr lang="ru-RU" sz="2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14DF08D-D174-4FC7-AC05-D112989E8942}" type="parTrans" cxnId="{68BC2ECD-02D5-46A2-BC3C-C73251F0CFC8}">
      <dgm:prSet/>
      <dgm:spPr/>
      <dgm:t>
        <a:bodyPr/>
        <a:lstStyle/>
        <a:p>
          <a:endParaRPr lang="ru-RU"/>
        </a:p>
      </dgm:t>
    </dgm:pt>
    <dgm:pt modelId="{CF21A787-5137-4762-AEA7-ADB50E9AAA05}" type="sibTrans" cxnId="{68BC2ECD-02D5-46A2-BC3C-C73251F0CFC8}">
      <dgm:prSet/>
      <dgm:spPr/>
      <dgm:t>
        <a:bodyPr/>
        <a:lstStyle/>
        <a:p>
          <a:endParaRPr lang="ru-RU"/>
        </a:p>
      </dgm:t>
    </dgm:pt>
    <dgm:pt modelId="{045AF9A5-A382-4845-82C2-3D9662BBF33E}">
      <dgm:prSet phldrT="[Текст]" custT="1"/>
      <dgm:spPr/>
      <dgm:t>
        <a:bodyPr/>
        <a:lstStyle/>
        <a:p>
          <a:r>
            <a:rPr lang="kk-KZ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Білім беру процессі - мұғалімнен, оқытушыдан балаға, студентке ақпаратты жеткізу арнасы</a:t>
          </a:r>
          <a:endParaRPr lang="ru-RU" sz="2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91A850-E421-45B0-8A93-A1CCCFFB7B49}" type="parTrans" cxnId="{689A2966-1723-4111-91A2-21BDA7CA655A}">
      <dgm:prSet/>
      <dgm:spPr/>
      <dgm:t>
        <a:bodyPr/>
        <a:lstStyle/>
        <a:p>
          <a:endParaRPr lang="ru-RU"/>
        </a:p>
      </dgm:t>
    </dgm:pt>
    <dgm:pt modelId="{371025A8-6D72-4E5D-B964-BC9DC9895559}" type="sibTrans" cxnId="{689A2966-1723-4111-91A2-21BDA7CA655A}">
      <dgm:prSet/>
      <dgm:spPr/>
      <dgm:t>
        <a:bodyPr/>
        <a:lstStyle/>
        <a:p>
          <a:endParaRPr lang="ru-RU"/>
        </a:p>
      </dgm:t>
    </dgm:pt>
    <dgm:pt modelId="{CB8DB473-0056-427B-A20C-DF66B31D8DB4}">
      <dgm:prSet phldrT="[Текст]" custT="1"/>
      <dgm:spPr/>
      <dgm:t>
        <a:bodyPr/>
        <a:lstStyle/>
        <a:p>
          <a:r>
            <a:rPr lang="kk-KZ" sz="2200" b="1" dirty="0">
              <a:solidFill>
                <a:schemeClr val="bg1">
                  <a:lumMod val="8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Білім беру - педагог пен оқушы, студент арасындағы қарым-қатынас процесі</a:t>
          </a:r>
          <a:endParaRPr lang="ru-RU" sz="2200" b="1" dirty="0">
            <a:solidFill>
              <a:schemeClr val="bg1">
                <a:lumMod val="8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222DA21-0CB1-48E0-B053-926127585534}" type="parTrans" cxnId="{834AACA3-3A7B-4F8A-8384-7AD30148B68D}">
      <dgm:prSet/>
      <dgm:spPr/>
      <dgm:t>
        <a:bodyPr/>
        <a:lstStyle/>
        <a:p>
          <a:endParaRPr lang="ru-RU"/>
        </a:p>
      </dgm:t>
    </dgm:pt>
    <dgm:pt modelId="{9CDE292F-E8F7-4A41-B3FC-EA355F59D406}" type="sibTrans" cxnId="{834AACA3-3A7B-4F8A-8384-7AD30148B68D}">
      <dgm:prSet/>
      <dgm:spPr/>
      <dgm:t>
        <a:bodyPr/>
        <a:lstStyle/>
        <a:p>
          <a:endParaRPr lang="ru-RU"/>
        </a:p>
      </dgm:t>
    </dgm:pt>
    <dgm:pt modelId="{DCE55038-AF55-47D5-A027-18349D8A82F3}" type="pres">
      <dgm:prSet presAssocID="{A56CDE58-A42C-4275-9A65-1953555BA02D}" presName="cycle" presStyleCnt="0">
        <dgm:presLayoutVars>
          <dgm:dir/>
          <dgm:resizeHandles val="exact"/>
        </dgm:presLayoutVars>
      </dgm:prSet>
      <dgm:spPr/>
    </dgm:pt>
    <dgm:pt modelId="{2C720DD6-D02B-40D0-B701-6ABDABF7002A}" type="pres">
      <dgm:prSet presAssocID="{AB7E6A7A-A9E1-4BC5-AC1E-D351EB8E1FF7}" presName="node" presStyleLbl="node1" presStyleIdx="0" presStyleCnt="5" custScaleX="159470" custScaleY="55278" custRadScaleRad="117448" custRadScaleInc="69526">
        <dgm:presLayoutVars>
          <dgm:bulletEnabled val="1"/>
        </dgm:presLayoutVars>
      </dgm:prSet>
      <dgm:spPr/>
    </dgm:pt>
    <dgm:pt modelId="{7E94CDFC-5CA0-4E8F-94F9-3B6755A5D195}" type="pres">
      <dgm:prSet presAssocID="{AB7E6A7A-A9E1-4BC5-AC1E-D351EB8E1FF7}" presName="spNode" presStyleCnt="0"/>
      <dgm:spPr/>
    </dgm:pt>
    <dgm:pt modelId="{EE19753A-0C7F-44C2-A7AC-81635C7BFFB6}" type="pres">
      <dgm:prSet presAssocID="{0EBA0D17-34F6-41F9-AFCB-3CC76AFEFA58}" presName="sibTrans" presStyleLbl="sibTrans1D1" presStyleIdx="0" presStyleCnt="5"/>
      <dgm:spPr/>
    </dgm:pt>
    <dgm:pt modelId="{E28119BF-1075-43F5-A211-4FDF5D74B528}" type="pres">
      <dgm:prSet presAssocID="{61C87FA6-14CD-44A6-B712-FFE3285DE20D}" presName="node" presStyleLbl="node1" presStyleIdx="1" presStyleCnt="5" custScaleX="341301" custScaleY="145452" custRadScaleRad="144816" custRadScaleInc="33564">
        <dgm:presLayoutVars>
          <dgm:bulletEnabled val="1"/>
        </dgm:presLayoutVars>
      </dgm:prSet>
      <dgm:spPr/>
    </dgm:pt>
    <dgm:pt modelId="{4E002E82-FFD4-4AE1-A560-EBFB9217C46A}" type="pres">
      <dgm:prSet presAssocID="{61C87FA6-14CD-44A6-B712-FFE3285DE20D}" presName="spNode" presStyleCnt="0"/>
      <dgm:spPr/>
    </dgm:pt>
    <dgm:pt modelId="{ECBA7362-045B-4263-B8F8-0ABDBBE370EA}" type="pres">
      <dgm:prSet presAssocID="{7B46A5DB-5E68-49D9-9A6D-CC89DA96BFCA}" presName="sibTrans" presStyleLbl="sibTrans1D1" presStyleIdx="1" presStyleCnt="5"/>
      <dgm:spPr/>
    </dgm:pt>
    <dgm:pt modelId="{6C32A7EC-79AD-48E3-BE5A-177AA698C8E4}" type="pres">
      <dgm:prSet presAssocID="{FA8CAECE-2BBF-4E24-9422-87542DC32737}" presName="node" presStyleLbl="node1" presStyleIdx="2" presStyleCnt="5" custScaleX="253064" custScaleY="105467" custRadScaleRad="136592" custRadScaleInc="-84603">
        <dgm:presLayoutVars>
          <dgm:bulletEnabled val="1"/>
        </dgm:presLayoutVars>
      </dgm:prSet>
      <dgm:spPr/>
    </dgm:pt>
    <dgm:pt modelId="{33ED5FA2-E754-4E5C-84DE-27EDC6E42116}" type="pres">
      <dgm:prSet presAssocID="{FA8CAECE-2BBF-4E24-9422-87542DC32737}" presName="spNode" presStyleCnt="0"/>
      <dgm:spPr/>
    </dgm:pt>
    <dgm:pt modelId="{4AE86925-B641-482C-9872-677BF30C2395}" type="pres">
      <dgm:prSet presAssocID="{CF21A787-5137-4762-AEA7-ADB50E9AAA05}" presName="sibTrans" presStyleLbl="sibTrans1D1" presStyleIdx="2" presStyleCnt="5"/>
      <dgm:spPr/>
    </dgm:pt>
    <dgm:pt modelId="{6B71DE6A-4F36-47E2-B4F0-CA6187F3DC8F}" type="pres">
      <dgm:prSet presAssocID="{045AF9A5-A382-4845-82C2-3D9662BBF33E}" presName="node" presStyleLbl="node1" presStyleIdx="3" presStyleCnt="5" custScaleX="219029" custRadScaleRad="118753" custRadScaleInc="122791">
        <dgm:presLayoutVars>
          <dgm:bulletEnabled val="1"/>
        </dgm:presLayoutVars>
      </dgm:prSet>
      <dgm:spPr/>
    </dgm:pt>
    <dgm:pt modelId="{8B7C046C-ACCB-4EB7-AB33-78D2CB109D0F}" type="pres">
      <dgm:prSet presAssocID="{045AF9A5-A382-4845-82C2-3D9662BBF33E}" presName="spNode" presStyleCnt="0"/>
      <dgm:spPr/>
    </dgm:pt>
    <dgm:pt modelId="{E569C4C6-9299-4DCC-9BD7-056E62DD2485}" type="pres">
      <dgm:prSet presAssocID="{371025A8-6D72-4E5D-B964-BC9DC9895559}" presName="sibTrans" presStyleLbl="sibTrans1D1" presStyleIdx="3" presStyleCnt="5"/>
      <dgm:spPr/>
    </dgm:pt>
    <dgm:pt modelId="{F7359B20-8FA2-4AFD-AA83-4DB4217C5D33}" type="pres">
      <dgm:prSet presAssocID="{CB8DB473-0056-427B-A20C-DF66B31D8DB4}" presName="node" presStyleLbl="node1" presStyleIdx="4" presStyleCnt="5" custScaleX="191281" custRadScaleRad="151451" custRadScaleInc="16307">
        <dgm:presLayoutVars>
          <dgm:bulletEnabled val="1"/>
        </dgm:presLayoutVars>
      </dgm:prSet>
      <dgm:spPr/>
    </dgm:pt>
    <dgm:pt modelId="{46542165-5B76-445A-96FA-7DAA632E5D74}" type="pres">
      <dgm:prSet presAssocID="{CB8DB473-0056-427B-A20C-DF66B31D8DB4}" presName="spNode" presStyleCnt="0"/>
      <dgm:spPr/>
    </dgm:pt>
    <dgm:pt modelId="{B44B54AF-C7FD-4F0D-9CC7-A8FAAC8BB186}" type="pres">
      <dgm:prSet presAssocID="{9CDE292F-E8F7-4A41-B3FC-EA355F59D406}" presName="sibTrans" presStyleLbl="sibTrans1D1" presStyleIdx="4" presStyleCnt="5"/>
      <dgm:spPr/>
    </dgm:pt>
  </dgm:ptLst>
  <dgm:cxnLst>
    <dgm:cxn modelId="{2AEE8A3A-D609-4C41-BF34-C396EE60BB73}" type="presOf" srcId="{CF21A787-5137-4762-AEA7-ADB50E9AAA05}" destId="{4AE86925-B641-482C-9872-677BF30C2395}" srcOrd="0" destOrd="0" presId="urn:microsoft.com/office/officeart/2005/8/layout/cycle5"/>
    <dgm:cxn modelId="{B3517D65-5356-4D33-9DF9-49A3436C1829}" type="presOf" srcId="{7B46A5DB-5E68-49D9-9A6D-CC89DA96BFCA}" destId="{ECBA7362-045B-4263-B8F8-0ABDBBE370EA}" srcOrd="0" destOrd="0" presId="urn:microsoft.com/office/officeart/2005/8/layout/cycle5"/>
    <dgm:cxn modelId="{689A2966-1723-4111-91A2-21BDA7CA655A}" srcId="{A56CDE58-A42C-4275-9A65-1953555BA02D}" destId="{045AF9A5-A382-4845-82C2-3D9662BBF33E}" srcOrd="3" destOrd="0" parTransId="{B191A850-E421-45B0-8A93-A1CCCFFB7B49}" sibTransId="{371025A8-6D72-4E5D-B964-BC9DC9895559}"/>
    <dgm:cxn modelId="{0B2B0581-7894-48EF-B04F-37DA5D8FB73B}" type="presOf" srcId="{371025A8-6D72-4E5D-B964-BC9DC9895559}" destId="{E569C4C6-9299-4DCC-9BD7-056E62DD2485}" srcOrd="0" destOrd="0" presId="urn:microsoft.com/office/officeart/2005/8/layout/cycle5"/>
    <dgm:cxn modelId="{0CE17F83-1718-4F6A-8BFA-C5698CF50FB9}" type="presOf" srcId="{A56CDE58-A42C-4275-9A65-1953555BA02D}" destId="{DCE55038-AF55-47D5-A027-18349D8A82F3}" srcOrd="0" destOrd="0" presId="urn:microsoft.com/office/officeart/2005/8/layout/cycle5"/>
    <dgm:cxn modelId="{5B651F94-D01D-4828-BACC-4ED52CACE5D3}" type="presOf" srcId="{045AF9A5-A382-4845-82C2-3D9662BBF33E}" destId="{6B71DE6A-4F36-47E2-B4F0-CA6187F3DC8F}" srcOrd="0" destOrd="0" presId="urn:microsoft.com/office/officeart/2005/8/layout/cycle5"/>
    <dgm:cxn modelId="{834AACA3-3A7B-4F8A-8384-7AD30148B68D}" srcId="{A56CDE58-A42C-4275-9A65-1953555BA02D}" destId="{CB8DB473-0056-427B-A20C-DF66B31D8DB4}" srcOrd="4" destOrd="0" parTransId="{0222DA21-0CB1-48E0-B053-926127585534}" sibTransId="{9CDE292F-E8F7-4A41-B3FC-EA355F59D406}"/>
    <dgm:cxn modelId="{78F23DA5-03FA-4EDB-AC16-07654A49B776}" type="presOf" srcId="{0EBA0D17-34F6-41F9-AFCB-3CC76AFEFA58}" destId="{EE19753A-0C7F-44C2-A7AC-81635C7BFFB6}" srcOrd="0" destOrd="0" presId="urn:microsoft.com/office/officeart/2005/8/layout/cycle5"/>
    <dgm:cxn modelId="{A8E4E8BE-3387-4F0B-B586-B6B8854AAC69}" type="presOf" srcId="{CB8DB473-0056-427B-A20C-DF66B31D8DB4}" destId="{F7359B20-8FA2-4AFD-AA83-4DB4217C5D33}" srcOrd="0" destOrd="0" presId="urn:microsoft.com/office/officeart/2005/8/layout/cycle5"/>
    <dgm:cxn modelId="{68BC2ECD-02D5-46A2-BC3C-C73251F0CFC8}" srcId="{A56CDE58-A42C-4275-9A65-1953555BA02D}" destId="{FA8CAECE-2BBF-4E24-9422-87542DC32737}" srcOrd="2" destOrd="0" parTransId="{314DF08D-D174-4FC7-AC05-D112989E8942}" sibTransId="{CF21A787-5137-4762-AEA7-ADB50E9AAA05}"/>
    <dgm:cxn modelId="{30D462D0-A776-4631-9EB8-D10C5670ABCC}" type="presOf" srcId="{FA8CAECE-2BBF-4E24-9422-87542DC32737}" destId="{6C32A7EC-79AD-48E3-BE5A-177AA698C8E4}" srcOrd="0" destOrd="0" presId="urn:microsoft.com/office/officeart/2005/8/layout/cycle5"/>
    <dgm:cxn modelId="{6204EEDA-A882-4C97-B6FA-271124DF21B9}" type="presOf" srcId="{9CDE292F-E8F7-4A41-B3FC-EA355F59D406}" destId="{B44B54AF-C7FD-4F0D-9CC7-A8FAAC8BB186}" srcOrd="0" destOrd="0" presId="urn:microsoft.com/office/officeart/2005/8/layout/cycle5"/>
    <dgm:cxn modelId="{801EAADC-501E-4562-BC19-B88D23C41165}" type="presOf" srcId="{61C87FA6-14CD-44A6-B712-FFE3285DE20D}" destId="{E28119BF-1075-43F5-A211-4FDF5D74B528}" srcOrd="0" destOrd="0" presId="urn:microsoft.com/office/officeart/2005/8/layout/cycle5"/>
    <dgm:cxn modelId="{85A31BDE-1771-45B2-9FFB-C4E551719641}" type="presOf" srcId="{AB7E6A7A-A9E1-4BC5-AC1E-D351EB8E1FF7}" destId="{2C720DD6-D02B-40D0-B701-6ABDABF7002A}" srcOrd="0" destOrd="0" presId="urn:microsoft.com/office/officeart/2005/8/layout/cycle5"/>
    <dgm:cxn modelId="{B0D1CBE2-353E-487C-BBC9-27FB3089FE20}" srcId="{A56CDE58-A42C-4275-9A65-1953555BA02D}" destId="{61C87FA6-14CD-44A6-B712-FFE3285DE20D}" srcOrd="1" destOrd="0" parTransId="{FE8084B8-9854-474C-9AA8-4F42A8B4593A}" sibTransId="{7B46A5DB-5E68-49D9-9A6D-CC89DA96BFCA}"/>
    <dgm:cxn modelId="{966628F9-FCD4-4957-BAFC-24D1D0FB2E49}" srcId="{A56CDE58-A42C-4275-9A65-1953555BA02D}" destId="{AB7E6A7A-A9E1-4BC5-AC1E-D351EB8E1FF7}" srcOrd="0" destOrd="0" parTransId="{07C85FCB-BBE7-4B5C-8C5D-BB124FA3E9BF}" sibTransId="{0EBA0D17-34F6-41F9-AFCB-3CC76AFEFA58}"/>
    <dgm:cxn modelId="{12E2554D-03F9-4A84-8FB9-7798F2FBD6B5}" type="presParOf" srcId="{DCE55038-AF55-47D5-A027-18349D8A82F3}" destId="{2C720DD6-D02B-40D0-B701-6ABDABF7002A}" srcOrd="0" destOrd="0" presId="urn:microsoft.com/office/officeart/2005/8/layout/cycle5"/>
    <dgm:cxn modelId="{DDB62749-6DD9-4A57-B6A5-1FC80E3DCADE}" type="presParOf" srcId="{DCE55038-AF55-47D5-A027-18349D8A82F3}" destId="{7E94CDFC-5CA0-4E8F-94F9-3B6755A5D195}" srcOrd="1" destOrd="0" presId="urn:microsoft.com/office/officeart/2005/8/layout/cycle5"/>
    <dgm:cxn modelId="{96B94A0C-9789-411E-91D0-726FC217E4AD}" type="presParOf" srcId="{DCE55038-AF55-47D5-A027-18349D8A82F3}" destId="{EE19753A-0C7F-44C2-A7AC-81635C7BFFB6}" srcOrd="2" destOrd="0" presId="urn:microsoft.com/office/officeart/2005/8/layout/cycle5"/>
    <dgm:cxn modelId="{1463FBAD-D157-4C83-9D2A-5E426DF50B7A}" type="presParOf" srcId="{DCE55038-AF55-47D5-A027-18349D8A82F3}" destId="{E28119BF-1075-43F5-A211-4FDF5D74B528}" srcOrd="3" destOrd="0" presId="urn:microsoft.com/office/officeart/2005/8/layout/cycle5"/>
    <dgm:cxn modelId="{C6959F6C-4318-4FC2-9E9B-604988A843A8}" type="presParOf" srcId="{DCE55038-AF55-47D5-A027-18349D8A82F3}" destId="{4E002E82-FFD4-4AE1-A560-EBFB9217C46A}" srcOrd="4" destOrd="0" presId="urn:microsoft.com/office/officeart/2005/8/layout/cycle5"/>
    <dgm:cxn modelId="{143CE2C4-2CD0-487E-A8C8-B0E9A14E2F74}" type="presParOf" srcId="{DCE55038-AF55-47D5-A027-18349D8A82F3}" destId="{ECBA7362-045B-4263-B8F8-0ABDBBE370EA}" srcOrd="5" destOrd="0" presId="urn:microsoft.com/office/officeart/2005/8/layout/cycle5"/>
    <dgm:cxn modelId="{F26B17F0-985B-48D1-B636-E66718002842}" type="presParOf" srcId="{DCE55038-AF55-47D5-A027-18349D8A82F3}" destId="{6C32A7EC-79AD-48E3-BE5A-177AA698C8E4}" srcOrd="6" destOrd="0" presId="urn:microsoft.com/office/officeart/2005/8/layout/cycle5"/>
    <dgm:cxn modelId="{C1F33089-4346-4C16-B160-4027E559ECFF}" type="presParOf" srcId="{DCE55038-AF55-47D5-A027-18349D8A82F3}" destId="{33ED5FA2-E754-4E5C-84DE-27EDC6E42116}" srcOrd="7" destOrd="0" presId="urn:microsoft.com/office/officeart/2005/8/layout/cycle5"/>
    <dgm:cxn modelId="{50F6439C-5D2B-4506-BDD5-6DB151D0960D}" type="presParOf" srcId="{DCE55038-AF55-47D5-A027-18349D8A82F3}" destId="{4AE86925-B641-482C-9872-677BF30C2395}" srcOrd="8" destOrd="0" presId="urn:microsoft.com/office/officeart/2005/8/layout/cycle5"/>
    <dgm:cxn modelId="{233C3A7F-7AB1-4B94-9551-CFBBC9711F62}" type="presParOf" srcId="{DCE55038-AF55-47D5-A027-18349D8A82F3}" destId="{6B71DE6A-4F36-47E2-B4F0-CA6187F3DC8F}" srcOrd="9" destOrd="0" presId="urn:microsoft.com/office/officeart/2005/8/layout/cycle5"/>
    <dgm:cxn modelId="{991D5CCF-E918-4082-BA06-7088834B28CC}" type="presParOf" srcId="{DCE55038-AF55-47D5-A027-18349D8A82F3}" destId="{8B7C046C-ACCB-4EB7-AB33-78D2CB109D0F}" srcOrd="10" destOrd="0" presId="urn:microsoft.com/office/officeart/2005/8/layout/cycle5"/>
    <dgm:cxn modelId="{2257B1C2-EFFF-4C48-88C6-FFED169577D0}" type="presParOf" srcId="{DCE55038-AF55-47D5-A027-18349D8A82F3}" destId="{E569C4C6-9299-4DCC-9BD7-056E62DD2485}" srcOrd="11" destOrd="0" presId="urn:microsoft.com/office/officeart/2005/8/layout/cycle5"/>
    <dgm:cxn modelId="{58BDED61-3A98-4B32-BC27-5B13852CC170}" type="presParOf" srcId="{DCE55038-AF55-47D5-A027-18349D8A82F3}" destId="{F7359B20-8FA2-4AFD-AA83-4DB4217C5D33}" srcOrd="12" destOrd="0" presId="urn:microsoft.com/office/officeart/2005/8/layout/cycle5"/>
    <dgm:cxn modelId="{EF37E94B-BFB9-40A6-857B-49557411FCD4}" type="presParOf" srcId="{DCE55038-AF55-47D5-A027-18349D8A82F3}" destId="{46542165-5B76-445A-96FA-7DAA632E5D74}" srcOrd="13" destOrd="0" presId="urn:microsoft.com/office/officeart/2005/8/layout/cycle5"/>
    <dgm:cxn modelId="{5D4BCF12-C9A0-4AE0-A796-048ACBCB828F}" type="presParOf" srcId="{DCE55038-AF55-47D5-A027-18349D8A82F3}" destId="{B44B54AF-C7FD-4F0D-9CC7-A8FAAC8BB186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9694D2-7850-4AF6-832E-19EA195ED6ED}">
      <dsp:nvSpPr>
        <dsp:cNvPr id="0" name=""/>
        <dsp:cNvSpPr/>
      </dsp:nvSpPr>
      <dsp:spPr>
        <a:xfrm>
          <a:off x="1154" y="865997"/>
          <a:ext cx="4501353" cy="1698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3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парадигманың</a:t>
          </a:r>
          <a:r>
            <a:rPr lang="ru-RU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орнығуына</a:t>
          </a:r>
          <a:r>
            <a:rPr lang="ru-RU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дейінгі</a:t>
          </a:r>
          <a:r>
            <a:rPr lang="ru-RU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кезең</a:t>
          </a:r>
          <a:endParaRPr lang="ru-RU" sz="3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54" y="865997"/>
        <a:ext cx="4501353" cy="1698999"/>
      </dsp:txXfrm>
    </dsp:sp>
    <dsp:sp modelId="{2A1C90A1-5068-4DAE-9C8F-C3C9FDB61AED}">
      <dsp:nvSpPr>
        <dsp:cNvPr id="0" name=""/>
        <dsp:cNvSpPr/>
      </dsp:nvSpPr>
      <dsp:spPr>
        <a:xfrm>
          <a:off x="4952642" y="844742"/>
          <a:ext cx="4501353" cy="17415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3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парадигманың</a:t>
          </a:r>
          <a:r>
            <a:rPr lang="ru-RU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қалыптасуы</a:t>
          </a:r>
          <a:r>
            <a:rPr lang="ru-RU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3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орнығуы</a:t>
          </a:r>
          <a:endParaRPr lang="ru-RU" sz="3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52642" y="844742"/>
        <a:ext cx="4501353" cy="1741510"/>
      </dsp:txXfrm>
    </dsp:sp>
    <dsp:sp modelId="{B0A56CB0-C41A-4B7F-BCA7-A40AF3289435}">
      <dsp:nvSpPr>
        <dsp:cNvPr id="0" name=""/>
        <dsp:cNvSpPr/>
      </dsp:nvSpPr>
      <dsp:spPr>
        <a:xfrm>
          <a:off x="2476898" y="3036388"/>
          <a:ext cx="4501353" cy="17678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ғылым сапасындағы дағдарыс, парадигмалардың ауысуы</a:t>
          </a:r>
          <a:endParaRPr lang="ru-RU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76898" y="3036388"/>
        <a:ext cx="4501353" cy="17678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82DE2D-B73B-4C08-94F3-C586FE800A37}">
      <dsp:nvSpPr>
        <dsp:cNvPr id="0" name=""/>
        <dsp:cNvSpPr/>
      </dsp:nvSpPr>
      <dsp:spPr>
        <a:xfrm>
          <a:off x="3434474" y="1505530"/>
          <a:ext cx="4557954" cy="12882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1)Білім беру философиясы - </a:t>
          </a:r>
          <a:r>
            <a:rPr lang="kk-K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қолданбалы философия ретінде қарастырылады.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97360" y="1568416"/>
        <a:ext cx="4432182" cy="1162452"/>
      </dsp:txXfrm>
    </dsp:sp>
    <dsp:sp modelId="{32819A1B-708C-44A4-8CA7-41C4D8E2940E}">
      <dsp:nvSpPr>
        <dsp:cNvPr id="0" name=""/>
        <dsp:cNvSpPr/>
      </dsp:nvSpPr>
      <dsp:spPr>
        <a:xfrm rot="16065740">
          <a:off x="5443927" y="1270535"/>
          <a:ext cx="47034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70348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B918FE-9AF9-4EEC-957E-353D650EB5AC}">
      <dsp:nvSpPr>
        <dsp:cNvPr id="0" name=""/>
        <dsp:cNvSpPr/>
      </dsp:nvSpPr>
      <dsp:spPr>
        <a:xfrm>
          <a:off x="1569535" y="0"/>
          <a:ext cx="8160303" cy="10355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Ғалымдардың зерттеуінше білім беру философиясы үш тұрғыдан қарастырылады </a:t>
          </a:r>
          <a:endParaRPr lang="ru-RU" sz="3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20086" y="50551"/>
        <a:ext cx="8059201" cy="934438"/>
      </dsp:txXfrm>
    </dsp:sp>
    <dsp:sp modelId="{9CC670B0-C982-4DEA-92BF-A158F340A14A}">
      <dsp:nvSpPr>
        <dsp:cNvPr id="0" name=""/>
        <dsp:cNvSpPr/>
      </dsp:nvSpPr>
      <dsp:spPr>
        <a:xfrm rot="8457265">
          <a:off x="3515232" y="3291601"/>
          <a:ext cx="158061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80619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F8C5B1-A6FB-4644-BA6A-5CF745316969}">
      <dsp:nvSpPr>
        <dsp:cNvPr id="0" name=""/>
        <dsp:cNvSpPr/>
      </dsp:nvSpPr>
      <dsp:spPr>
        <a:xfrm>
          <a:off x="0" y="3789447"/>
          <a:ext cx="4806322" cy="2090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2)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философиясының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мазмұны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педагогика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ғылымының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теориялық-әдіснамалық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мәселелерімен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сәйкестендіріледі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2043" y="3891490"/>
        <a:ext cx="4602236" cy="1886271"/>
      </dsp:txXfrm>
    </dsp:sp>
    <dsp:sp modelId="{9D6D4C65-6FCA-4E76-9CD1-359B7683E52E}">
      <dsp:nvSpPr>
        <dsp:cNvPr id="0" name=""/>
        <dsp:cNvSpPr/>
      </dsp:nvSpPr>
      <dsp:spPr>
        <a:xfrm rot="2230329">
          <a:off x="6447296" y="3137524"/>
          <a:ext cx="113791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37912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D2099C-2D41-4F8D-B9FE-F968F976AEB0}">
      <dsp:nvSpPr>
        <dsp:cNvPr id="0" name=""/>
        <dsp:cNvSpPr/>
      </dsp:nvSpPr>
      <dsp:spPr>
        <a:xfrm>
          <a:off x="6342724" y="3481294"/>
          <a:ext cx="5416884" cy="23985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3)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философиясы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дербес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ғылыми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білімдер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саласы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оның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негізін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тек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беруге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қатысты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жалпы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философиялық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ілімдер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ғана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емес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берудің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барлық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аспектілерінің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қызметтерін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қамтитын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жеке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шынайы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даму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заңдылықтары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құрайды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6459810" y="3598380"/>
        <a:ext cx="5182712" cy="21643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720DD6-D02B-40D0-B701-6ABDABF7002A}">
      <dsp:nvSpPr>
        <dsp:cNvPr id="0" name=""/>
        <dsp:cNvSpPr/>
      </dsp:nvSpPr>
      <dsp:spPr>
        <a:xfrm>
          <a:off x="4526441" y="0"/>
          <a:ext cx="3060118" cy="6894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200" b="1" kern="1200" dirty="0">
              <a:solidFill>
                <a:schemeClr val="bg1">
                  <a:lumMod val="8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Білім беру - процесс және іс-әрекет ретінде</a:t>
          </a:r>
          <a:endParaRPr lang="ru-RU" sz="2200" kern="1200" dirty="0">
            <a:solidFill>
              <a:schemeClr val="bg1">
                <a:lumMod val="85000"/>
              </a:schemeClr>
            </a:solidFill>
          </a:endParaRPr>
        </a:p>
      </dsp:txBody>
      <dsp:txXfrm>
        <a:off x="4560099" y="33658"/>
        <a:ext cx="2992802" cy="622169"/>
      </dsp:txXfrm>
    </dsp:sp>
    <dsp:sp modelId="{EE19753A-0C7F-44C2-A7AC-81635C7BFFB6}">
      <dsp:nvSpPr>
        <dsp:cNvPr id="0" name=""/>
        <dsp:cNvSpPr/>
      </dsp:nvSpPr>
      <dsp:spPr>
        <a:xfrm>
          <a:off x="4004360" y="674605"/>
          <a:ext cx="4979907" cy="4979907"/>
        </a:xfrm>
        <a:custGeom>
          <a:avLst/>
          <a:gdLst/>
          <a:ahLst/>
          <a:cxnLst/>
          <a:rect l="0" t="0" r="0" b="0"/>
          <a:pathLst>
            <a:path>
              <a:moveTo>
                <a:pt x="3097477" y="75251"/>
              </a:moveTo>
              <a:arcTo wR="2489953" hR="2489953" stAng="17047329" swAng="1462693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8119BF-1075-43F5-A211-4FDF5D74B528}">
      <dsp:nvSpPr>
        <dsp:cNvPr id="0" name=""/>
        <dsp:cNvSpPr/>
      </dsp:nvSpPr>
      <dsp:spPr>
        <a:xfrm>
          <a:off x="5323691" y="1446039"/>
          <a:ext cx="6549330" cy="18142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200" b="1" kern="1200" dirty="0">
              <a:solidFill>
                <a:schemeClr val="bg1">
                  <a:lumMod val="8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Процесс деген сөздің өзі латын тілінен аударғанда </a:t>
          </a:r>
          <a:r>
            <a:rPr lang="kk-KZ" sz="2200" b="1" i="1" kern="1200" dirty="0">
              <a:solidFill>
                <a:schemeClr val="bg1">
                  <a:lumMod val="8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(processus - қозғалу, жылжу) </a:t>
          </a:r>
          <a:r>
            <a:rPr lang="kk-KZ" sz="2200" b="1" kern="1200" dirty="0">
              <a:solidFill>
                <a:schemeClr val="bg1">
                  <a:lumMod val="8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бір нәрсенің дамуындағы құбылыстардың, 	жағдайлардың біртіндеп ауысуы; қандай болмасын нәтижеге қол жеткізудегі іс-кимыдар </a:t>
          </a:r>
          <a:endParaRPr lang="ru-RU" sz="2200" b="1" kern="1200" dirty="0">
            <a:solidFill>
              <a:schemeClr val="bg1">
                <a:lumMod val="8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12254" y="1534602"/>
        <a:ext cx="6372204" cy="1637104"/>
      </dsp:txXfrm>
    </dsp:sp>
    <dsp:sp modelId="{ECBA7362-045B-4263-B8F8-0ABDBBE370EA}">
      <dsp:nvSpPr>
        <dsp:cNvPr id="0" name=""/>
        <dsp:cNvSpPr/>
      </dsp:nvSpPr>
      <dsp:spPr>
        <a:xfrm>
          <a:off x="3668987" y="605510"/>
          <a:ext cx="4979907" cy="4979907"/>
        </a:xfrm>
        <a:custGeom>
          <a:avLst/>
          <a:gdLst/>
          <a:ahLst/>
          <a:cxnLst/>
          <a:rect l="0" t="0" r="0" b="0"/>
          <a:pathLst>
            <a:path>
              <a:moveTo>
                <a:pt x="4953834" y="2849340"/>
              </a:moveTo>
              <a:arcTo wR="2489953" hR="2489953" stAng="497925" swAng="819515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32A7EC-79AD-48E3-BE5A-177AA698C8E4}">
      <dsp:nvSpPr>
        <dsp:cNvPr id="0" name=""/>
        <dsp:cNvSpPr/>
      </dsp:nvSpPr>
      <dsp:spPr>
        <a:xfrm>
          <a:off x="5618450" y="4204960"/>
          <a:ext cx="4856123" cy="13154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Білім беру процесі үнемі мақсатқа бағытталған және күтілетін нәтижелерге байланысты</a:t>
          </a:r>
          <a:endParaRPr lang="ru-RU" sz="2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82667" y="4269177"/>
        <a:ext cx="4727689" cy="1187061"/>
      </dsp:txXfrm>
    </dsp:sp>
    <dsp:sp modelId="{4AE86925-B641-482C-9872-677BF30C2395}">
      <dsp:nvSpPr>
        <dsp:cNvPr id="0" name=""/>
        <dsp:cNvSpPr/>
      </dsp:nvSpPr>
      <dsp:spPr>
        <a:xfrm>
          <a:off x="2842982" y="1758479"/>
          <a:ext cx="4979907" cy="4979907"/>
        </a:xfrm>
        <a:custGeom>
          <a:avLst/>
          <a:gdLst/>
          <a:ahLst/>
          <a:cxnLst/>
          <a:rect l="0" t="0" r="0" b="0"/>
          <a:pathLst>
            <a:path>
              <a:moveTo>
                <a:pt x="4024336" y="4450958"/>
              </a:moveTo>
              <a:arcTo wR="2489953" hR="2489953" stAng="3117522" swAng="5601861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71DE6A-4F36-47E2-B4F0-CA6187F3DC8F}">
      <dsp:nvSpPr>
        <dsp:cNvPr id="0" name=""/>
        <dsp:cNvSpPr/>
      </dsp:nvSpPr>
      <dsp:spPr>
        <a:xfrm>
          <a:off x="425294" y="3579840"/>
          <a:ext cx="4203014" cy="12473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Білім беру процессі - мұғалімнен, оқытушыдан балаға, студентке ақпаратты жеткізу арнасы</a:t>
          </a:r>
          <a:endParaRPr lang="ru-RU" sz="2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6182" y="3640728"/>
        <a:ext cx="4081238" cy="1125529"/>
      </dsp:txXfrm>
    </dsp:sp>
    <dsp:sp modelId="{E569C4C6-9299-4DCC-9BD7-056E62DD2485}">
      <dsp:nvSpPr>
        <dsp:cNvPr id="0" name=""/>
        <dsp:cNvSpPr/>
      </dsp:nvSpPr>
      <dsp:spPr>
        <a:xfrm>
          <a:off x="1613956" y="-649537"/>
          <a:ext cx="4979907" cy="4979907"/>
        </a:xfrm>
        <a:custGeom>
          <a:avLst/>
          <a:gdLst/>
          <a:ahLst/>
          <a:cxnLst/>
          <a:rect l="0" t="0" r="0" b="0"/>
          <a:pathLst>
            <a:path>
              <a:moveTo>
                <a:pt x="506478" y="3995175"/>
              </a:moveTo>
              <a:arcTo wR="2489953" hR="2489953" stAng="8568349" swAng="1317302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359B20-8FA2-4AFD-AA83-4DB4217C5D33}">
      <dsp:nvSpPr>
        <dsp:cNvPr id="0" name=""/>
        <dsp:cNvSpPr/>
      </dsp:nvSpPr>
      <dsp:spPr>
        <a:xfrm>
          <a:off x="0" y="944825"/>
          <a:ext cx="3670550" cy="12473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200" b="1" kern="1200" dirty="0">
              <a:solidFill>
                <a:schemeClr val="bg1">
                  <a:lumMod val="8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Білім беру - педагог пен оқушы, студент арасындағы қарым-қатынас процесі</a:t>
          </a:r>
          <a:endParaRPr lang="ru-RU" sz="2200" b="1" kern="1200" dirty="0">
            <a:solidFill>
              <a:schemeClr val="bg1">
                <a:lumMod val="8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888" y="1005713"/>
        <a:ext cx="3548774" cy="1125529"/>
      </dsp:txXfrm>
    </dsp:sp>
    <dsp:sp modelId="{B44B54AF-C7FD-4F0D-9CC7-A8FAAC8BB186}">
      <dsp:nvSpPr>
        <dsp:cNvPr id="0" name=""/>
        <dsp:cNvSpPr/>
      </dsp:nvSpPr>
      <dsp:spPr>
        <a:xfrm>
          <a:off x="1428628" y="226345"/>
          <a:ext cx="4979907" cy="4979907"/>
        </a:xfrm>
        <a:custGeom>
          <a:avLst/>
          <a:gdLst/>
          <a:ahLst/>
          <a:cxnLst/>
          <a:rect l="0" t="0" r="0" b="0"/>
          <a:pathLst>
            <a:path>
              <a:moveTo>
                <a:pt x="1119267" y="411230"/>
              </a:moveTo>
              <a:arcTo wR="2489953" hR="2489953" stAng="14195976" swAng="2177028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245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419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9764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514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5551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592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390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108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38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556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345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39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282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214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702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60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93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9F9407-2186-4FD6-A509-060A17D3F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830" y="1870523"/>
            <a:ext cx="7729782" cy="1280890"/>
          </a:xfrm>
        </p:spPr>
        <p:txBody>
          <a:bodyPr>
            <a:normAutofit fontScale="90000"/>
          </a:bodyPr>
          <a:lstStyle/>
          <a:p>
            <a:pPr algn="ctr" font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Кәсіптік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оқытуға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кіріспе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пәні бойынша лекциялар жиынтығы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139B94-2692-4F8F-A2C2-B8801B82C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4829" y="3151413"/>
            <a:ext cx="7729781" cy="2808724"/>
          </a:xfrm>
        </p:spPr>
        <p:txBody>
          <a:bodyPr>
            <a:noAutofit/>
          </a:bodyPr>
          <a:lstStyle/>
          <a:p>
            <a:r>
              <a:rPr lang="kk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Қуанышбеков Тілек Қуаншбекұлы</a:t>
            </a:r>
          </a:p>
          <a:p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доктор</a:t>
            </a:r>
          </a:p>
          <a:p>
            <a:r>
              <a:rPr lang="kk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Химия кафедрасының қауымдастырылған профессоры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CA428FE-9D9E-4A29-A48E-BB22F239D8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841" y="2034646"/>
            <a:ext cx="2688783" cy="364413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2033011-01EC-4885-83AB-4F6B2DCC5B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3353" y="0"/>
            <a:ext cx="4056924" cy="1366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400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38837" y="0"/>
            <a:ext cx="8915399" cy="1961865"/>
          </a:xfrm>
        </p:spPr>
        <p:txBody>
          <a:bodyPr>
            <a:normAutofit/>
          </a:bodyPr>
          <a:lstStyle/>
          <a:p>
            <a:pPr algn="ctr"/>
            <a:r>
              <a:rPr lang="kk-KZ" sz="3600" b="1" dirty="0">
                <a:solidFill>
                  <a:srgbClr val="7030A0"/>
                </a:solidFill>
              </a:rPr>
              <a:t>Тақырып </a:t>
            </a:r>
            <a:r>
              <a:rPr lang="ru-RU" sz="3600" b="1" dirty="0">
                <a:solidFill>
                  <a:srgbClr val="7030A0"/>
                </a:solidFill>
              </a:rPr>
              <a:t>№ 8</a:t>
            </a:r>
            <a:r>
              <a:rPr lang="kk-KZ" sz="3600" b="1" dirty="0">
                <a:solidFill>
                  <a:srgbClr val="7030A0"/>
                </a:solidFill>
              </a:rPr>
              <a:t>: </a:t>
            </a:r>
            <a:r>
              <a:rPr lang="ru-RU" sz="3600" b="1" dirty="0" err="1">
                <a:solidFill>
                  <a:srgbClr val="7030A0"/>
                </a:solidFill>
              </a:rPr>
              <a:t>Білім</a:t>
            </a:r>
            <a:r>
              <a:rPr lang="ru-RU" sz="3600" b="1" dirty="0">
                <a:solidFill>
                  <a:srgbClr val="7030A0"/>
                </a:solidFill>
              </a:rPr>
              <a:t> беру </a:t>
            </a:r>
            <a:r>
              <a:rPr lang="ru-RU" sz="3600" b="1" dirty="0" err="1">
                <a:solidFill>
                  <a:srgbClr val="7030A0"/>
                </a:solidFill>
              </a:rPr>
              <a:t>философиясы</a:t>
            </a:r>
            <a:r>
              <a:rPr lang="ru-RU" sz="3600" b="1" dirty="0">
                <a:solidFill>
                  <a:srgbClr val="7030A0"/>
                </a:solidFill>
              </a:rPr>
              <a:t>. </a:t>
            </a:r>
            <a:r>
              <a:rPr lang="ru-RU" sz="3600" b="1" dirty="0" err="1">
                <a:solidFill>
                  <a:srgbClr val="7030A0"/>
                </a:solidFill>
              </a:rPr>
              <a:t>Білім</a:t>
            </a:r>
            <a:r>
              <a:rPr lang="ru-RU" sz="3600" b="1" dirty="0">
                <a:solidFill>
                  <a:srgbClr val="7030A0"/>
                </a:solidFill>
              </a:rPr>
              <a:t> беру - процесс </a:t>
            </a:r>
            <a:r>
              <a:rPr lang="ru-RU" sz="3600" b="1" dirty="0" err="1">
                <a:solidFill>
                  <a:srgbClr val="7030A0"/>
                </a:solidFill>
              </a:rPr>
              <a:t>және</a:t>
            </a:r>
            <a:r>
              <a:rPr lang="ru-RU" sz="3600" b="1" dirty="0">
                <a:solidFill>
                  <a:srgbClr val="7030A0"/>
                </a:solidFill>
              </a:rPr>
              <a:t> </a:t>
            </a:r>
            <a:r>
              <a:rPr lang="ru-RU" sz="3600" b="1" dirty="0" err="1">
                <a:solidFill>
                  <a:srgbClr val="7030A0"/>
                </a:solidFill>
              </a:rPr>
              <a:t>іс-әрекет</a:t>
            </a:r>
            <a:r>
              <a:rPr lang="ru-RU" sz="3600" b="1" dirty="0">
                <a:solidFill>
                  <a:srgbClr val="7030A0"/>
                </a:solidFill>
              </a:rPr>
              <a:t> </a:t>
            </a:r>
            <a:r>
              <a:rPr lang="ru-RU" sz="3600" b="1" dirty="0" err="1">
                <a:solidFill>
                  <a:srgbClr val="7030A0"/>
                </a:solidFill>
              </a:rPr>
              <a:t>ретінде</a:t>
            </a:r>
            <a:r>
              <a:rPr lang="kk-KZ" sz="3600" b="1" dirty="0">
                <a:solidFill>
                  <a:srgbClr val="7030A0"/>
                </a:solidFill>
              </a:rPr>
              <a:t>.</a:t>
            </a:r>
            <a:endParaRPr lang="ru-RU" sz="3600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70347" y="2563778"/>
            <a:ext cx="9916131" cy="1126283"/>
          </a:xfrm>
        </p:spPr>
        <p:txBody>
          <a:bodyPr>
            <a:normAutofit/>
          </a:bodyPr>
          <a:lstStyle/>
          <a:p>
            <a:r>
              <a:rPr lang="kk-KZ" sz="2800" b="1" dirty="0">
                <a:solidFill>
                  <a:srgbClr val="FF0000"/>
                </a:solidFill>
              </a:rPr>
              <a:t>Мақсаты: Білім беру философиясы және процессімен таныстыру.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850960" y="3914166"/>
            <a:ext cx="9754903" cy="2410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A53010"/>
              </a:buClr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Қарастырылатын сұрақтар: </a:t>
            </a:r>
          </a:p>
          <a:p>
            <a:pPr marL="514350" indent="-514350">
              <a:buClr>
                <a:srgbClr val="A53010"/>
              </a:buClr>
              <a:buFont typeface="Wingdings 3" charset="2"/>
              <a:buAutoNum type="arabicPeriod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 дамуының кезеңдері;</a:t>
            </a:r>
          </a:p>
          <a:p>
            <a:pPr marL="514350" indent="-514350">
              <a:buClr>
                <a:srgbClr val="A53010"/>
              </a:buClr>
              <a:buFont typeface="Wingdings 3" charset="2"/>
              <a:buAutoNum type="arabicPeriod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 беру философиясы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14350" indent="-514350">
              <a:buClr>
                <a:srgbClr val="A53010"/>
              </a:buClr>
              <a:buFont typeface="Wingdings 3" charset="2"/>
              <a:buAutoNum type="arabicPeriod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 беру - процесс және іс-әрекет ретінде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397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2012950" y="1127051"/>
          <a:ext cx="9455150" cy="5648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71870" y="629093"/>
            <a:ext cx="11068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 дамуының кезеңдері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565280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5725" y="185960"/>
            <a:ext cx="8911687" cy="792235"/>
          </a:xfrm>
        </p:spPr>
        <p:txBody>
          <a:bodyPr>
            <a:norm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 беру философиясы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</p:nvPr>
        </p:nvGraphicFramePr>
        <p:xfrm>
          <a:off x="170120" y="978195"/>
          <a:ext cx="11759609" cy="5879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42469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43380" y="0"/>
            <a:ext cx="8911687" cy="533510"/>
          </a:xfrm>
        </p:spPr>
        <p:txBody>
          <a:bodyPr>
            <a:normAutofit fontScale="90000"/>
          </a:bodyPr>
          <a:lstStyle/>
          <a:p>
            <a:pPr algn="ctr">
              <a:buClr>
                <a:srgbClr val="A53010"/>
              </a:buClr>
            </a:pPr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 беру - процесс және іс-әрекет ретінде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48857" y="871870"/>
          <a:ext cx="11873022" cy="58372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027944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227</Words>
  <Application>Microsoft Office PowerPoint</Application>
  <PresentationFormat>Широкоэкранный</PresentationFormat>
  <Paragraphs>25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Легкий дым</vt:lpstr>
      <vt:lpstr>Кәсіптік оқытуға кіріспе пәні бойынша лекциялар жиынтығы  </vt:lpstr>
      <vt:lpstr>Тақырып № 8: Білім беру философиясы. Білім беру - процесс және іс-әрекет ретінде.</vt:lpstr>
      <vt:lpstr>Презентация PowerPoint</vt:lpstr>
      <vt:lpstr>Білім беру философиясы</vt:lpstr>
      <vt:lpstr>Білім беру - процесс және іс-әрекет ретінде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Кәсіптік оқытуға кіріспе пәні бойынша лекциялар жиынтығы  </dc:title>
  <dc:creator>User</dc:creator>
  <cp:lastModifiedBy>User</cp:lastModifiedBy>
  <cp:revision>4</cp:revision>
  <dcterms:created xsi:type="dcterms:W3CDTF">2024-11-05T22:43:46Z</dcterms:created>
  <dcterms:modified xsi:type="dcterms:W3CDTF">2024-11-05T23:08:41Z</dcterms:modified>
</cp:coreProperties>
</file>