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4" r:id="rId2"/>
    <p:sldId id="279" r:id="rId3"/>
    <p:sldId id="278" r:id="rId4"/>
    <p:sldId id="280" r:id="rId5"/>
    <p:sldId id="28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7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45203F-359A-4CA3-94A2-FE6C80B5A1B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2E11F30-4D44-475C-B5BA-2CC8F8716E52}">
      <dgm:prSet phldrT="[Текст]" custT="1"/>
      <dgm:spPr/>
      <dgm:t>
        <a:bodyPr/>
        <a:lstStyle/>
        <a:p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Практиканың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міндеттері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</a:p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kk-KZ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мұғалім мамандығының әлеуметтік мәнін және оның оқушы тұлғасын қалыптастырудағы әсерін студенттердің сезіне білуі</a:t>
          </a:r>
        </a:p>
        <a:p>
          <a:r>
            <a:rPr lang="kk-KZ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- болашақ мұғалімнің кәсіби құндылығын, педагогикалық бағыттылығын қалыптастыру</a:t>
          </a:r>
        </a:p>
        <a:p>
          <a:r>
            <a:rPr lang="kk-KZ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- бекітіліген нормативтік құжаттарға сәйкес  әртүрлі типтегі  оқу-тәрбие мекемелерінің жұмыс жүйесімен таныстыру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E35C87-93B2-40EE-B721-9616820800E1}" type="parTrans" cxnId="{116FCBAF-00F9-4D96-8241-4F9CF435C357}">
      <dgm:prSet/>
      <dgm:spPr/>
      <dgm:t>
        <a:bodyPr/>
        <a:lstStyle/>
        <a:p>
          <a:endParaRPr lang="ru-RU"/>
        </a:p>
      </dgm:t>
    </dgm:pt>
    <dgm:pt modelId="{03621374-4110-49BA-92F4-0F6DFBD3282B}" type="sibTrans" cxnId="{116FCBAF-00F9-4D96-8241-4F9CF435C357}">
      <dgm:prSet/>
      <dgm:spPr/>
      <dgm:t>
        <a:bodyPr/>
        <a:lstStyle/>
        <a:p>
          <a:endParaRPr lang="ru-RU"/>
        </a:p>
      </dgm:t>
    </dgm:pt>
    <dgm:pt modelId="{4BF90095-C25C-4B41-B0B7-7C32C89DFCD2}">
      <dgm:prSet phldrT="[Текст]" custT="1"/>
      <dgm:spPr/>
      <dgm:t>
        <a:bodyPr/>
        <a:lstStyle/>
        <a:p>
          <a:r>
            <a:rPr lang="ru-RU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Пән</a:t>
          </a:r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мұғалімдерінің</a:t>
          </a:r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міндеттері</a:t>
          </a:r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- өзіне бектілген студенттерді өзінің оқу – тәрбие жұмыстарының жоспарымен таныстырады, ашық сабақтар мен сабақтан тыс шаралар өткізіп, оларды талқылауды ұйымдастырады;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kk-KZ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- практиканың топтық жетекшісімен бірге студенттердің арасында сабақтардың тақырыбын және пән бойынша  сабақтан тыс шараларды бөліп белгілейді;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kk-KZ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- студенттерге үйірме жұмыстарын өткізуге, - студенттерге мінездеме береді және олардың оқу жұмысын бағалайды;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93EE58-6146-418B-AB4C-17138A78B136}" type="parTrans" cxnId="{7E1BADC7-CF11-43BE-9941-6CE261C7FFD0}">
      <dgm:prSet/>
      <dgm:spPr/>
      <dgm:t>
        <a:bodyPr/>
        <a:lstStyle/>
        <a:p>
          <a:endParaRPr lang="ru-RU"/>
        </a:p>
      </dgm:t>
    </dgm:pt>
    <dgm:pt modelId="{38E35351-0C8D-43B5-8885-380907068B91}" type="sibTrans" cxnId="{7E1BADC7-CF11-43BE-9941-6CE261C7FFD0}">
      <dgm:prSet/>
      <dgm:spPr/>
      <dgm:t>
        <a:bodyPr/>
        <a:lstStyle/>
        <a:p>
          <a:endParaRPr lang="ru-RU"/>
        </a:p>
      </dgm:t>
    </dgm:pt>
    <dgm:pt modelId="{B334D305-8B7A-413D-B433-ED5CB3B82870}">
      <dgm:prSet custT="1"/>
      <dgm:spPr/>
      <dgm:t>
        <a:bodyPr/>
        <a:lstStyle/>
        <a:p>
          <a:r>
            <a:rPr lang="kk-KZ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Сынып жетекшісінің міндеттері: </a:t>
          </a:r>
          <a:r>
            <a:rPr lang="kk-KZ" sz="1800" b="0" dirty="0">
              <a:latin typeface="Times New Roman" panose="02020603050405020304" pitchFamily="18" charset="0"/>
              <a:cs typeface="Times New Roman" panose="02020603050405020304" pitchFamily="18" charset="0"/>
            </a:rPr>
            <a:t>-студенттерді сыныптан жалпы ерекшеліктермен, негізгі тәрбие міндеттерімен және өзінің   жұмыс жоспарымен  таныстырады; - - педагогика пәнінің оқытушысымен және топ жетекшілерімен бірігіп студенттерге тәрбие жұмысының жоспарын жасауға көмектеседі; - студенттердің өз бетінше жасаған тәрбиелік іс – шараларына және оны талдауға, баға қоюға қатысады;</a:t>
          </a:r>
          <a:endParaRPr lang="ru-RU" sz="1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BE516D-BBF2-4AE9-8183-1DBF6F4093E4}" type="parTrans" cxnId="{7C8CC190-A2A7-4C96-8705-48ECD27D951E}">
      <dgm:prSet/>
      <dgm:spPr/>
      <dgm:t>
        <a:bodyPr/>
        <a:lstStyle/>
        <a:p>
          <a:endParaRPr lang="ru-RU"/>
        </a:p>
      </dgm:t>
    </dgm:pt>
    <dgm:pt modelId="{4E18B3AA-3F6D-4AAC-B47F-A2FFE5A3261B}" type="sibTrans" cxnId="{7C8CC190-A2A7-4C96-8705-48ECD27D951E}">
      <dgm:prSet/>
      <dgm:spPr/>
      <dgm:t>
        <a:bodyPr/>
        <a:lstStyle/>
        <a:p>
          <a:endParaRPr lang="ru-RU"/>
        </a:p>
      </dgm:t>
    </dgm:pt>
    <dgm:pt modelId="{860A8FCB-D046-4F5D-9841-627E44A3FAA4}" type="pres">
      <dgm:prSet presAssocID="{A245203F-359A-4CA3-94A2-FE6C80B5A1B6}" presName="linear" presStyleCnt="0">
        <dgm:presLayoutVars>
          <dgm:dir/>
          <dgm:animLvl val="lvl"/>
          <dgm:resizeHandles val="exact"/>
        </dgm:presLayoutVars>
      </dgm:prSet>
      <dgm:spPr/>
    </dgm:pt>
    <dgm:pt modelId="{0762E6FF-84C2-4CD9-B620-3820C7B6A01C}" type="pres">
      <dgm:prSet presAssocID="{D2E11F30-4D44-475C-B5BA-2CC8F8716E52}" presName="parentLin" presStyleCnt="0"/>
      <dgm:spPr/>
    </dgm:pt>
    <dgm:pt modelId="{61BD0E0E-6BBC-40EA-A693-4F57D3FFACF0}" type="pres">
      <dgm:prSet presAssocID="{D2E11F30-4D44-475C-B5BA-2CC8F8716E52}" presName="parentLeftMargin" presStyleLbl="node1" presStyleIdx="0" presStyleCnt="3"/>
      <dgm:spPr/>
    </dgm:pt>
    <dgm:pt modelId="{6CA79DD9-7A7C-4BE3-B0D5-2B11E0687FE9}" type="pres">
      <dgm:prSet presAssocID="{D2E11F30-4D44-475C-B5BA-2CC8F8716E52}" presName="parentText" presStyleLbl="node1" presStyleIdx="0" presStyleCnt="3" custScaleX="141385" custScaleY="246097">
        <dgm:presLayoutVars>
          <dgm:chMax val="0"/>
          <dgm:bulletEnabled val="1"/>
        </dgm:presLayoutVars>
      </dgm:prSet>
      <dgm:spPr/>
    </dgm:pt>
    <dgm:pt modelId="{19F68053-49EA-4A75-9D1A-A2EB078575FD}" type="pres">
      <dgm:prSet presAssocID="{D2E11F30-4D44-475C-B5BA-2CC8F8716E52}" presName="negativeSpace" presStyleCnt="0"/>
      <dgm:spPr/>
    </dgm:pt>
    <dgm:pt modelId="{98A7D798-D3DA-48B5-ABB5-1DD128B67D11}" type="pres">
      <dgm:prSet presAssocID="{D2E11F30-4D44-475C-B5BA-2CC8F8716E52}" presName="childText" presStyleLbl="conFgAcc1" presStyleIdx="0" presStyleCnt="3" custLinFactNeighborX="2830" custLinFactNeighborY="-21824">
        <dgm:presLayoutVars>
          <dgm:bulletEnabled val="1"/>
        </dgm:presLayoutVars>
      </dgm:prSet>
      <dgm:spPr/>
    </dgm:pt>
    <dgm:pt modelId="{485F2796-0D46-41C0-A054-EF4B77220613}" type="pres">
      <dgm:prSet presAssocID="{03621374-4110-49BA-92F4-0F6DFBD3282B}" presName="spaceBetweenRectangles" presStyleCnt="0"/>
      <dgm:spPr/>
    </dgm:pt>
    <dgm:pt modelId="{7882053A-1758-40E2-8694-99AC5B4FFC28}" type="pres">
      <dgm:prSet presAssocID="{4BF90095-C25C-4B41-B0B7-7C32C89DFCD2}" presName="parentLin" presStyleCnt="0"/>
      <dgm:spPr/>
    </dgm:pt>
    <dgm:pt modelId="{2CBD913D-F1FA-4BB6-AFC6-70D3D493252B}" type="pres">
      <dgm:prSet presAssocID="{4BF90095-C25C-4B41-B0B7-7C32C89DFCD2}" presName="parentLeftMargin" presStyleLbl="node1" presStyleIdx="0" presStyleCnt="3"/>
      <dgm:spPr/>
    </dgm:pt>
    <dgm:pt modelId="{A8E1FF8C-2056-40B2-AD9E-B5C229BAD63C}" type="pres">
      <dgm:prSet presAssocID="{4BF90095-C25C-4B41-B0B7-7C32C89DFCD2}" presName="parentText" presStyleLbl="node1" presStyleIdx="1" presStyleCnt="3" custScaleX="136313" custScaleY="245017">
        <dgm:presLayoutVars>
          <dgm:chMax val="0"/>
          <dgm:bulletEnabled val="1"/>
        </dgm:presLayoutVars>
      </dgm:prSet>
      <dgm:spPr/>
    </dgm:pt>
    <dgm:pt modelId="{434BBE5A-C2D8-4B2A-A2C0-DF579D5D38FE}" type="pres">
      <dgm:prSet presAssocID="{4BF90095-C25C-4B41-B0B7-7C32C89DFCD2}" presName="negativeSpace" presStyleCnt="0"/>
      <dgm:spPr/>
    </dgm:pt>
    <dgm:pt modelId="{75DDE142-D8A0-4E59-928D-80E6AC212478}" type="pres">
      <dgm:prSet presAssocID="{4BF90095-C25C-4B41-B0B7-7C32C89DFCD2}" presName="childText" presStyleLbl="conFgAcc1" presStyleIdx="1" presStyleCnt="3">
        <dgm:presLayoutVars>
          <dgm:bulletEnabled val="1"/>
        </dgm:presLayoutVars>
      </dgm:prSet>
      <dgm:spPr/>
    </dgm:pt>
    <dgm:pt modelId="{85C37100-91DD-412E-A2A8-F24AD597DE18}" type="pres">
      <dgm:prSet presAssocID="{38E35351-0C8D-43B5-8885-380907068B91}" presName="spaceBetweenRectangles" presStyleCnt="0"/>
      <dgm:spPr/>
    </dgm:pt>
    <dgm:pt modelId="{2DBC4A43-F109-479A-81BB-92E5CCA8BB2C}" type="pres">
      <dgm:prSet presAssocID="{B334D305-8B7A-413D-B433-ED5CB3B82870}" presName="parentLin" presStyleCnt="0"/>
      <dgm:spPr/>
    </dgm:pt>
    <dgm:pt modelId="{3B9C6511-13B2-4936-8C46-BC28F1EE6BFD}" type="pres">
      <dgm:prSet presAssocID="{B334D305-8B7A-413D-B433-ED5CB3B82870}" presName="parentLeftMargin" presStyleLbl="node1" presStyleIdx="1" presStyleCnt="3"/>
      <dgm:spPr/>
    </dgm:pt>
    <dgm:pt modelId="{2036C1D4-2C7F-4790-9D2B-F63D51DEB89F}" type="pres">
      <dgm:prSet presAssocID="{B334D305-8B7A-413D-B433-ED5CB3B82870}" presName="parentText" presStyleLbl="node1" presStyleIdx="2" presStyleCnt="3" custScaleX="139391" custScaleY="198751">
        <dgm:presLayoutVars>
          <dgm:chMax val="0"/>
          <dgm:bulletEnabled val="1"/>
        </dgm:presLayoutVars>
      </dgm:prSet>
      <dgm:spPr/>
    </dgm:pt>
    <dgm:pt modelId="{8F50CE6F-081F-4559-81CE-A2FD6C20852B}" type="pres">
      <dgm:prSet presAssocID="{B334D305-8B7A-413D-B433-ED5CB3B82870}" presName="negativeSpace" presStyleCnt="0"/>
      <dgm:spPr/>
    </dgm:pt>
    <dgm:pt modelId="{C23D3E21-EBEA-4DFE-A297-C163769FFB88}" type="pres">
      <dgm:prSet presAssocID="{B334D305-8B7A-413D-B433-ED5CB3B8287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6AC7030-A929-407E-9B6F-FF3DDD9578F3}" type="presOf" srcId="{D2E11F30-4D44-475C-B5BA-2CC8F8716E52}" destId="{61BD0E0E-6BBC-40EA-A693-4F57D3FFACF0}" srcOrd="0" destOrd="0" presId="urn:microsoft.com/office/officeart/2005/8/layout/list1"/>
    <dgm:cxn modelId="{B24F4E38-588E-4FD4-B22A-2A7E96D878C7}" type="presOf" srcId="{4BF90095-C25C-4B41-B0B7-7C32C89DFCD2}" destId="{2CBD913D-F1FA-4BB6-AFC6-70D3D493252B}" srcOrd="0" destOrd="0" presId="urn:microsoft.com/office/officeart/2005/8/layout/list1"/>
    <dgm:cxn modelId="{DC93D566-2EFA-41D6-8A07-7D88A8F6C8BE}" type="presOf" srcId="{B334D305-8B7A-413D-B433-ED5CB3B82870}" destId="{2036C1D4-2C7F-4790-9D2B-F63D51DEB89F}" srcOrd="1" destOrd="0" presId="urn:microsoft.com/office/officeart/2005/8/layout/list1"/>
    <dgm:cxn modelId="{D0A14C6A-F849-40A5-AADC-A3C5C28848DA}" type="presOf" srcId="{4BF90095-C25C-4B41-B0B7-7C32C89DFCD2}" destId="{A8E1FF8C-2056-40B2-AD9E-B5C229BAD63C}" srcOrd="1" destOrd="0" presId="urn:microsoft.com/office/officeart/2005/8/layout/list1"/>
    <dgm:cxn modelId="{4AA3986A-711F-404F-93D0-8643E47B6D71}" type="presOf" srcId="{A245203F-359A-4CA3-94A2-FE6C80B5A1B6}" destId="{860A8FCB-D046-4F5D-9841-627E44A3FAA4}" srcOrd="0" destOrd="0" presId="urn:microsoft.com/office/officeart/2005/8/layout/list1"/>
    <dgm:cxn modelId="{7C8CC190-A2A7-4C96-8705-48ECD27D951E}" srcId="{A245203F-359A-4CA3-94A2-FE6C80B5A1B6}" destId="{B334D305-8B7A-413D-B433-ED5CB3B82870}" srcOrd="2" destOrd="0" parTransId="{A1BE516D-BBF2-4AE9-8183-1DBF6F4093E4}" sibTransId="{4E18B3AA-3F6D-4AAC-B47F-A2FFE5A3261B}"/>
    <dgm:cxn modelId="{5C72BB96-3B0B-4367-AD16-DF2200E11678}" type="presOf" srcId="{B334D305-8B7A-413D-B433-ED5CB3B82870}" destId="{3B9C6511-13B2-4936-8C46-BC28F1EE6BFD}" srcOrd="0" destOrd="0" presId="urn:microsoft.com/office/officeart/2005/8/layout/list1"/>
    <dgm:cxn modelId="{F19ED2A0-EEA8-416B-A685-06E60F594171}" type="presOf" srcId="{D2E11F30-4D44-475C-B5BA-2CC8F8716E52}" destId="{6CA79DD9-7A7C-4BE3-B0D5-2B11E0687FE9}" srcOrd="1" destOrd="0" presId="urn:microsoft.com/office/officeart/2005/8/layout/list1"/>
    <dgm:cxn modelId="{116FCBAF-00F9-4D96-8241-4F9CF435C357}" srcId="{A245203F-359A-4CA3-94A2-FE6C80B5A1B6}" destId="{D2E11F30-4D44-475C-B5BA-2CC8F8716E52}" srcOrd="0" destOrd="0" parTransId="{5CE35C87-93B2-40EE-B721-9616820800E1}" sibTransId="{03621374-4110-49BA-92F4-0F6DFBD3282B}"/>
    <dgm:cxn modelId="{7E1BADC7-CF11-43BE-9941-6CE261C7FFD0}" srcId="{A245203F-359A-4CA3-94A2-FE6C80B5A1B6}" destId="{4BF90095-C25C-4B41-B0B7-7C32C89DFCD2}" srcOrd="1" destOrd="0" parTransId="{7E93EE58-6146-418B-AB4C-17138A78B136}" sibTransId="{38E35351-0C8D-43B5-8885-380907068B91}"/>
    <dgm:cxn modelId="{A92CDDB9-3489-4E7D-B631-23CBD7232DD2}" type="presParOf" srcId="{860A8FCB-D046-4F5D-9841-627E44A3FAA4}" destId="{0762E6FF-84C2-4CD9-B620-3820C7B6A01C}" srcOrd="0" destOrd="0" presId="urn:microsoft.com/office/officeart/2005/8/layout/list1"/>
    <dgm:cxn modelId="{8EF93318-8550-4832-B532-9AA473D16771}" type="presParOf" srcId="{0762E6FF-84C2-4CD9-B620-3820C7B6A01C}" destId="{61BD0E0E-6BBC-40EA-A693-4F57D3FFACF0}" srcOrd="0" destOrd="0" presId="urn:microsoft.com/office/officeart/2005/8/layout/list1"/>
    <dgm:cxn modelId="{3A3843A9-B81E-4D82-B6BD-5817835F43D3}" type="presParOf" srcId="{0762E6FF-84C2-4CD9-B620-3820C7B6A01C}" destId="{6CA79DD9-7A7C-4BE3-B0D5-2B11E0687FE9}" srcOrd="1" destOrd="0" presId="urn:microsoft.com/office/officeart/2005/8/layout/list1"/>
    <dgm:cxn modelId="{1FEB299F-5EBC-46B8-A042-F360E504A026}" type="presParOf" srcId="{860A8FCB-D046-4F5D-9841-627E44A3FAA4}" destId="{19F68053-49EA-4A75-9D1A-A2EB078575FD}" srcOrd="1" destOrd="0" presId="urn:microsoft.com/office/officeart/2005/8/layout/list1"/>
    <dgm:cxn modelId="{A825218C-20D1-4EE2-99C2-CB5DB8D21067}" type="presParOf" srcId="{860A8FCB-D046-4F5D-9841-627E44A3FAA4}" destId="{98A7D798-D3DA-48B5-ABB5-1DD128B67D11}" srcOrd="2" destOrd="0" presId="urn:microsoft.com/office/officeart/2005/8/layout/list1"/>
    <dgm:cxn modelId="{072FF267-FF6B-4277-9E09-74155F6DBC66}" type="presParOf" srcId="{860A8FCB-D046-4F5D-9841-627E44A3FAA4}" destId="{485F2796-0D46-41C0-A054-EF4B77220613}" srcOrd="3" destOrd="0" presId="urn:microsoft.com/office/officeart/2005/8/layout/list1"/>
    <dgm:cxn modelId="{D3A2D70E-492C-4764-8347-A0D3F65A9407}" type="presParOf" srcId="{860A8FCB-D046-4F5D-9841-627E44A3FAA4}" destId="{7882053A-1758-40E2-8694-99AC5B4FFC28}" srcOrd="4" destOrd="0" presId="urn:microsoft.com/office/officeart/2005/8/layout/list1"/>
    <dgm:cxn modelId="{ACEB9301-6D7D-4450-AB6B-DD196D6AA557}" type="presParOf" srcId="{7882053A-1758-40E2-8694-99AC5B4FFC28}" destId="{2CBD913D-F1FA-4BB6-AFC6-70D3D493252B}" srcOrd="0" destOrd="0" presId="urn:microsoft.com/office/officeart/2005/8/layout/list1"/>
    <dgm:cxn modelId="{60228CC2-5931-4DAD-A202-AE75F18AEDA6}" type="presParOf" srcId="{7882053A-1758-40E2-8694-99AC5B4FFC28}" destId="{A8E1FF8C-2056-40B2-AD9E-B5C229BAD63C}" srcOrd="1" destOrd="0" presId="urn:microsoft.com/office/officeart/2005/8/layout/list1"/>
    <dgm:cxn modelId="{3F4CC476-3500-47B6-BE53-1F5C1D096B99}" type="presParOf" srcId="{860A8FCB-D046-4F5D-9841-627E44A3FAA4}" destId="{434BBE5A-C2D8-4B2A-A2C0-DF579D5D38FE}" srcOrd="5" destOrd="0" presId="urn:microsoft.com/office/officeart/2005/8/layout/list1"/>
    <dgm:cxn modelId="{7E8D08F1-3B61-4981-80AE-50D00F672388}" type="presParOf" srcId="{860A8FCB-D046-4F5D-9841-627E44A3FAA4}" destId="{75DDE142-D8A0-4E59-928D-80E6AC212478}" srcOrd="6" destOrd="0" presId="urn:microsoft.com/office/officeart/2005/8/layout/list1"/>
    <dgm:cxn modelId="{1BB2F248-D2B7-46D5-B558-03144E3DA2B1}" type="presParOf" srcId="{860A8FCB-D046-4F5D-9841-627E44A3FAA4}" destId="{85C37100-91DD-412E-A2A8-F24AD597DE18}" srcOrd="7" destOrd="0" presId="urn:microsoft.com/office/officeart/2005/8/layout/list1"/>
    <dgm:cxn modelId="{840A4C87-5AE6-43CF-8760-B57E74DEE99C}" type="presParOf" srcId="{860A8FCB-D046-4F5D-9841-627E44A3FAA4}" destId="{2DBC4A43-F109-479A-81BB-92E5CCA8BB2C}" srcOrd="8" destOrd="0" presId="urn:microsoft.com/office/officeart/2005/8/layout/list1"/>
    <dgm:cxn modelId="{83E51EE0-ED19-42F3-B15F-98BF455764B6}" type="presParOf" srcId="{2DBC4A43-F109-479A-81BB-92E5CCA8BB2C}" destId="{3B9C6511-13B2-4936-8C46-BC28F1EE6BFD}" srcOrd="0" destOrd="0" presId="urn:microsoft.com/office/officeart/2005/8/layout/list1"/>
    <dgm:cxn modelId="{190A2204-870C-42F7-A178-B65F4BC33F87}" type="presParOf" srcId="{2DBC4A43-F109-479A-81BB-92E5CCA8BB2C}" destId="{2036C1D4-2C7F-4790-9D2B-F63D51DEB89F}" srcOrd="1" destOrd="0" presId="urn:microsoft.com/office/officeart/2005/8/layout/list1"/>
    <dgm:cxn modelId="{90458D84-5C90-4805-8BF4-B0B25A57D901}" type="presParOf" srcId="{860A8FCB-D046-4F5D-9841-627E44A3FAA4}" destId="{8F50CE6F-081F-4559-81CE-A2FD6C20852B}" srcOrd="9" destOrd="0" presId="urn:microsoft.com/office/officeart/2005/8/layout/list1"/>
    <dgm:cxn modelId="{6F4520A1-AF1D-48E6-B4ED-8EF1FE198558}" type="presParOf" srcId="{860A8FCB-D046-4F5D-9841-627E44A3FAA4}" destId="{C23D3E21-EBEA-4DFE-A297-C163769FFB8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4F651C-B058-4179-B89E-609BE7CF598C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160D20-887B-42C3-AF99-74D400B78B5B}">
      <dgm:prSet phldrT="[Текст]" custT="1"/>
      <dgm:spPr/>
      <dgm:t>
        <a:bodyPr/>
        <a:lstStyle/>
        <a:p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1.	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Студенттердің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мамандығына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деген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сүйіспеншілікке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тұрақты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қызығушылыққа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тәрбиелеу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CC888F-186B-4B9B-A557-07108DC59D37}" type="parTrans" cxnId="{80BF6C66-FF2B-4F57-B3EC-0A189D09B831}">
      <dgm:prSet/>
      <dgm:spPr/>
      <dgm:t>
        <a:bodyPr/>
        <a:lstStyle/>
        <a:p>
          <a:endParaRPr lang="ru-RU"/>
        </a:p>
      </dgm:t>
    </dgm:pt>
    <dgm:pt modelId="{C963EEC0-954F-4BA4-A9EA-16FF64F97821}" type="sibTrans" cxnId="{80BF6C66-FF2B-4F57-B3EC-0A189D09B831}">
      <dgm:prSet/>
      <dgm:spPr/>
      <dgm:t>
        <a:bodyPr/>
        <a:lstStyle/>
        <a:p>
          <a:endParaRPr lang="ru-RU"/>
        </a:p>
      </dgm:t>
    </dgm:pt>
    <dgm:pt modelId="{253C2A0F-87B3-4D04-9F92-2B742CC3EE61}">
      <dgm:prSet phldrT="[Текст]" custT="1"/>
      <dgm:spPr/>
      <dgm:t>
        <a:bodyPr/>
        <a:lstStyle/>
        <a:p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3.	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Студенттің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теориялық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білімін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тереңдету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бекіту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C9BC85-A98D-402A-9EBD-FA35E47B4868}" type="parTrans" cxnId="{D2072876-46B6-48AD-BD7D-46BC68C357E4}">
      <dgm:prSet/>
      <dgm:spPr/>
      <dgm:t>
        <a:bodyPr/>
        <a:lstStyle/>
        <a:p>
          <a:endParaRPr lang="ru-RU"/>
        </a:p>
      </dgm:t>
    </dgm:pt>
    <dgm:pt modelId="{C6F358B8-6D6C-44A3-ABE2-65A7BB702938}" type="sibTrans" cxnId="{D2072876-46B6-48AD-BD7D-46BC68C357E4}">
      <dgm:prSet/>
      <dgm:spPr/>
      <dgm:t>
        <a:bodyPr/>
        <a:lstStyle/>
        <a:p>
          <a:endParaRPr lang="ru-RU"/>
        </a:p>
      </dgm:t>
    </dgm:pt>
    <dgm:pt modelId="{0D7395A6-D899-4A18-A095-EC011C44B0D7}">
      <dgm:prSet phldrT="[Текст]" custT="1"/>
      <dgm:spPr/>
      <dgm:t>
        <a:bodyPr/>
        <a:lstStyle/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4.	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Мектептің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тұтас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процесінде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пайдалана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отырып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әлеуметтік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психологиялық-педагогикалық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арнайы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білімдерін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тереңдету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gm:t>
    </dgm:pt>
    <dgm:pt modelId="{FCB24DB8-B090-485C-8AAE-D88B72D4DAEE}" type="parTrans" cxnId="{AE64258F-BE4D-4691-B6D4-3C3FA70773CB}">
      <dgm:prSet/>
      <dgm:spPr/>
      <dgm:t>
        <a:bodyPr/>
        <a:lstStyle/>
        <a:p>
          <a:endParaRPr lang="ru-RU"/>
        </a:p>
      </dgm:t>
    </dgm:pt>
    <dgm:pt modelId="{3B3D4D81-3C09-484C-8268-93AB2007F299}" type="sibTrans" cxnId="{AE64258F-BE4D-4691-B6D4-3C3FA70773CB}">
      <dgm:prSet/>
      <dgm:spPr/>
      <dgm:t>
        <a:bodyPr/>
        <a:lstStyle/>
        <a:p>
          <a:endParaRPr lang="ru-RU"/>
        </a:p>
      </dgm:t>
    </dgm:pt>
    <dgm:pt modelId="{811D1140-4FE2-4CF3-B078-31A163DD533C}">
      <dgm:prSet phldrT="[Текст]" custT="1"/>
      <dgm:spPr/>
      <dgm:t>
        <a:bodyPr/>
        <a:lstStyle/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5.	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тұтас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процесті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құзырлылық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әдіспен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іске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асыруға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мүмкіндік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беретін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болашақ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мұғалімнің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кәсіби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іскерлігін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дағдысын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қалыптастыру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gm:t>
    </dgm:pt>
    <dgm:pt modelId="{D2DA709D-EBEE-436C-849F-2D4B9848FBEE}" type="parTrans" cxnId="{BA87DC1A-BB66-4C28-99C3-B6DD1193A655}">
      <dgm:prSet/>
      <dgm:spPr/>
      <dgm:t>
        <a:bodyPr/>
        <a:lstStyle/>
        <a:p>
          <a:endParaRPr lang="ru-RU"/>
        </a:p>
      </dgm:t>
    </dgm:pt>
    <dgm:pt modelId="{0DFFD3A6-B5A4-4F81-B727-074CAF9C5ECC}" type="sibTrans" cxnId="{BA87DC1A-BB66-4C28-99C3-B6DD1193A655}">
      <dgm:prSet/>
      <dgm:spPr/>
      <dgm:t>
        <a:bodyPr/>
        <a:lstStyle/>
        <a:p>
          <a:endParaRPr lang="ru-RU"/>
        </a:p>
      </dgm:t>
    </dgm:pt>
    <dgm:pt modelId="{A0A340DC-A51F-4ADF-9582-325CBC6FA456}">
      <dgm:prSet phldrT="[Текст]" custT="1"/>
      <dgm:spPr/>
      <dgm:t>
        <a:bodyPr/>
        <a:lstStyle/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6.	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іс-әрекеттің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шығармашылық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зерттеушілік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әдісін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gm:t>
    </dgm:pt>
    <dgm:pt modelId="{76417421-0937-49DE-BEAF-CADC7FEA9A87}" type="parTrans" cxnId="{CA29E593-3E0E-497B-A988-0DC10D5F3022}">
      <dgm:prSet/>
      <dgm:spPr/>
      <dgm:t>
        <a:bodyPr/>
        <a:lstStyle/>
        <a:p>
          <a:endParaRPr lang="ru-RU"/>
        </a:p>
      </dgm:t>
    </dgm:pt>
    <dgm:pt modelId="{0C7823B7-FD87-40E1-B64E-AAE4D6A306F8}" type="sibTrans" cxnId="{CA29E593-3E0E-497B-A988-0DC10D5F3022}">
      <dgm:prSet/>
      <dgm:spPr/>
      <dgm:t>
        <a:bodyPr/>
        <a:lstStyle/>
        <a:p>
          <a:endParaRPr lang="ru-RU"/>
        </a:p>
      </dgm:t>
    </dgm:pt>
    <dgm:pt modelId="{F2AAE017-E8B4-4C74-923B-BFDD301C3E20}">
      <dgm:prSet custT="1"/>
      <dgm:spPr/>
      <dgm:t>
        <a:bodyPr/>
        <a:lstStyle/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2.	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Студенттің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өзін-өзі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тұтас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процестің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субъектісі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ретінде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сезініп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үздіксіз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кәсіби-тұлғасын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дамытуға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деген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қажеттілігін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қалыптастыру</a:t>
          </a:r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gm:t>
    </dgm:pt>
    <dgm:pt modelId="{66955428-2F90-42BE-81F1-FF5A0BE31AFE}" type="parTrans" cxnId="{F7CC8504-1CFA-4F01-960B-E4C37FE6EEEA}">
      <dgm:prSet/>
      <dgm:spPr/>
      <dgm:t>
        <a:bodyPr/>
        <a:lstStyle/>
        <a:p>
          <a:endParaRPr lang="ru-RU"/>
        </a:p>
      </dgm:t>
    </dgm:pt>
    <dgm:pt modelId="{377E764A-CCA5-4379-ABCF-521E064358EF}" type="sibTrans" cxnId="{F7CC8504-1CFA-4F01-960B-E4C37FE6EEEA}">
      <dgm:prSet/>
      <dgm:spPr/>
      <dgm:t>
        <a:bodyPr/>
        <a:lstStyle/>
        <a:p>
          <a:endParaRPr lang="ru-RU"/>
        </a:p>
      </dgm:t>
    </dgm:pt>
    <dgm:pt modelId="{06333D8F-BC3C-4D0F-BF6D-ADE0F4C674C9}">
      <dgm:prSet custT="1"/>
      <dgm:spPr/>
      <dgm:t>
        <a:bodyPr/>
        <a:lstStyle/>
        <a:p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7.	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мұғалімнің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тұлғалық-кәсіби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сапасын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қалыптастыру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gm:t>
    </dgm:pt>
    <dgm:pt modelId="{18E5F9C7-A582-4AF7-8D12-333AFE6CAC26}" type="parTrans" cxnId="{D4B608AC-2F88-45A8-97AD-3FF28CA98AFB}">
      <dgm:prSet/>
      <dgm:spPr/>
      <dgm:t>
        <a:bodyPr/>
        <a:lstStyle/>
        <a:p>
          <a:endParaRPr lang="ru-RU"/>
        </a:p>
      </dgm:t>
    </dgm:pt>
    <dgm:pt modelId="{CDC0B5A4-F59B-4ACB-8C71-79C865323549}" type="sibTrans" cxnId="{D4B608AC-2F88-45A8-97AD-3FF28CA98AFB}">
      <dgm:prSet/>
      <dgm:spPr/>
      <dgm:t>
        <a:bodyPr/>
        <a:lstStyle/>
        <a:p>
          <a:endParaRPr lang="ru-RU"/>
        </a:p>
      </dgm:t>
    </dgm:pt>
    <dgm:pt modelId="{B90DD656-A1F3-4A65-8EC6-9B955349880D}" type="pres">
      <dgm:prSet presAssocID="{854F651C-B058-4179-B89E-609BE7CF598C}" presName="Name0" presStyleCnt="0">
        <dgm:presLayoutVars>
          <dgm:dir/>
          <dgm:resizeHandles val="exact"/>
        </dgm:presLayoutVars>
      </dgm:prSet>
      <dgm:spPr/>
    </dgm:pt>
    <dgm:pt modelId="{41BD8116-88C1-4EFC-BA31-A2EE1A24D301}" type="pres">
      <dgm:prSet presAssocID="{854F651C-B058-4179-B89E-609BE7CF598C}" presName="cycle" presStyleCnt="0"/>
      <dgm:spPr/>
    </dgm:pt>
    <dgm:pt modelId="{778BB0C5-7938-4598-B872-960813839416}" type="pres">
      <dgm:prSet presAssocID="{A5160D20-887B-42C3-AF99-74D400B78B5B}" presName="nodeFirstNode" presStyleLbl="node1" presStyleIdx="0" presStyleCnt="7" custScaleX="268607" custScaleY="109656" custRadScaleRad="100471" custRadScaleInc="-11199">
        <dgm:presLayoutVars>
          <dgm:bulletEnabled val="1"/>
        </dgm:presLayoutVars>
      </dgm:prSet>
      <dgm:spPr/>
    </dgm:pt>
    <dgm:pt modelId="{DC7CEAB2-D6E1-4B83-8363-2C277D49C673}" type="pres">
      <dgm:prSet presAssocID="{C963EEC0-954F-4BA4-A9EA-16FF64F97821}" presName="sibTransFirstNode" presStyleLbl="bgShp" presStyleIdx="0" presStyleCnt="1" custLinFactNeighborX="-3764" custLinFactNeighborY="3532"/>
      <dgm:spPr/>
    </dgm:pt>
    <dgm:pt modelId="{56189BB4-A0BC-40A8-BD73-FE82A7B20ECC}" type="pres">
      <dgm:prSet presAssocID="{253C2A0F-87B3-4D04-9F92-2B742CC3EE61}" presName="nodeFollowingNodes" presStyleLbl="node1" presStyleIdx="1" presStyleCnt="7" custScaleX="174884" custRadScaleRad="106866" custRadScaleInc="104107">
        <dgm:presLayoutVars>
          <dgm:bulletEnabled val="1"/>
        </dgm:presLayoutVars>
      </dgm:prSet>
      <dgm:spPr/>
    </dgm:pt>
    <dgm:pt modelId="{7D81CA4A-2DB6-424E-AA12-AD214FD0BF17}" type="pres">
      <dgm:prSet presAssocID="{F2AAE017-E8B4-4C74-923B-BFDD301C3E20}" presName="nodeFollowingNodes" presStyleLbl="node1" presStyleIdx="2" presStyleCnt="7" custScaleX="240995" custScaleY="143250" custRadScaleRad="116445" custRadScaleInc="-74954">
        <dgm:presLayoutVars>
          <dgm:bulletEnabled val="1"/>
        </dgm:presLayoutVars>
      </dgm:prSet>
      <dgm:spPr/>
    </dgm:pt>
    <dgm:pt modelId="{AA018252-B11D-439E-9364-8EF308576820}" type="pres">
      <dgm:prSet presAssocID="{0D7395A6-D899-4A18-A095-EC011C44B0D7}" presName="nodeFollowingNodes" presStyleLbl="node1" presStyleIdx="3" presStyleCnt="7" custScaleX="234079" custScaleY="133484" custRadScaleRad="130171" custRadScaleInc="-66907">
        <dgm:presLayoutVars>
          <dgm:bulletEnabled val="1"/>
        </dgm:presLayoutVars>
      </dgm:prSet>
      <dgm:spPr/>
    </dgm:pt>
    <dgm:pt modelId="{FD458517-EEFA-497A-973C-DF6A466B8F9D}" type="pres">
      <dgm:prSet presAssocID="{811D1140-4FE2-4CF3-B078-31A163DD533C}" presName="nodeFollowingNodes" presStyleLbl="node1" presStyleIdx="4" presStyleCnt="7" custScaleX="214593" custScaleY="133873" custRadScaleRad="121872" custRadScaleInc="58946">
        <dgm:presLayoutVars>
          <dgm:bulletEnabled val="1"/>
        </dgm:presLayoutVars>
      </dgm:prSet>
      <dgm:spPr/>
    </dgm:pt>
    <dgm:pt modelId="{85545A05-A317-4F5D-9EF2-D81EB9CDFA67}" type="pres">
      <dgm:prSet presAssocID="{A0A340DC-A51F-4ADF-9582-325CBC6FA456}" presName="nodeFollowingNodes" presStyleLbl="node1" presStyleIdx="5" presStyleCnt="7" custScaleX="181105" custRadScaleRad="117314" custRadScaleInc="20170">
        <dgm:presLayoutVars>
          <dgm:bulletEnabled val="1"/>
        </dgm:presLayoutVars>
      </dgm:prSet>
      <dgm:spPr/>
    </dgm:pt>
    <dgm:pt modelId="{4FEB7D7E-20A1-4A3B-8768-8EEFE7E7C3D4}" type="pres">
      <dgm:prSet presAssocID="{06333D8F-BC3C-4D0F-BF6D-ADE0F4C674C9}" presName="nodeFollowingNodes" presStyleLbl="node1" presStyleIdx="6" presStyleCnt="7" custScaleX="175573" custRadScaleRad="129610" custRadScaleInc="-32464">
        <dgm:presLayoutVars>
          <dgm:bulletEnabled val="1"/>
        </dgm:presLayoutVars>
      </dgm:prSet>
      <dgm:spPr/>
    </dgm:pt>
  </dgm:ptLst>
  <dgm:cxnLst>
    <dgm:cxn modelId="{F7CC8504-1CFA-4F01-960B-E4C37FE6EEEA}" srcId="{854F651C-B058-4179-B89E-609BE7CF598C}" destId="{F2AAE017-E8B4-4C74-923B-BFDD301C3E20}" srcOrd="2" destOrd="0" parTransId="{66955428-2F90-42BE-81F1-FF5A0BE31AFE}" sibTransId="{377E764A-CCA5-4379-ABCF-521E064358EF}"/>
    <dgm:cxn modelId="{BA87DC1A-BB66-4C28-99C3-B6DD1193A655}" srcId="{854F651C-B058-4179-B89E-609BE7CF598C}" destId="{811D1140-4FE2-4CF3-B078-31A163DD533C}" srcOrd="4" destOrd="0" parTransId="{D2DA709D-EBEE-436C-849F-2D4B9848FBEE}" sibTransId="{0DFFD3A6-B5A4-4F81-B727-074CAF9C5ECC}"/>
    <dgm:cxn modelId="{67828B45-17FD-4F01-939A-6773E1DBFB86}" type="presOf" srcId="{253C2A0F-87B3-4D04-9F92-2B742CC3EE61}" destId="{56189BB4-A0BC-40A8-BD73-FE82A7B20ECC}" srcOrd="0" destOrd="0" presId="urn:microsoft.com/office/officeart/2005/8/layout/cycle3"/>
    <dgm:cxn modelId="{80BF6C66-FF2B-4F57-B3EC-0A189D09B831}" srcId="{854F651C-B058-4179-B89E-609BE7CF598C}" destId="{A5160D20-887B-42C3-AF99-74D400B78B5B}" srcOrd="0" destOrd="0" parTransId="{F6CC888F-186B-4B9B-A557-07108DC59D37}" sibTransId="{C963EEC0-954F-4BA4-A9EA-16FF64F97821}"/>
    <dgm:cxn modelId="{4531984F-F28C-450D-9FBA-32B458A2AA33}" type="presOf" srcId="{06333D8F-BC3C-4D0F-BF6D-ADE0F4C674C9}" destId="{4FEB7D7E-20A1-4A3B-8768-8EEFE7E7C3D4}" srcOrd="0" destOrd="0" presId="urn:microsoft.com/office/officeart/2005/8/layout/cycle3"/>
    <dgm:cxn modelId="{D2072876-46B6-48AD-BD7D-46BC68C357E4}" srcId="{854F651C-B058-4179-B89E-609BE7CF598C}" destId="{253C2A0F-87B3-4D04-9F92-2B742CC3EE61}" srcOrd="1" destOrd="0" parTransId="{85C9BC85-A98D-402A-9EBD-FA35E47B4868}" sibTransId="{C6F358B8-6D6C-44A3-ABE2-65A7BB702938}"/>
    <dgm:cxn modelId="{0B85EA76-7660-45D6-849C-FF534DDB0349}" type="presOf" srcId="{811D1140-4FE2-4CF3-B078-31A163DD533C}" destId="{FD458517-EEFA-497A-973C-DF6A466B8F9D}" srcOrd="0" destOrd="0" presId="urn:microsoft.com/office/officeart/2005/8/layout/cycle3"/>
    <dgm:cxn modelId="{AE64258F-BE4D-4691-B6D4-3C3FA70773CB}" srcId="{854F651C-B058-4179-B89E-609BE7CF598C}" destId="{0D7395A6-D899-4A18-A095-EC011C44B0D7}" srcOrd="3" destOrd="0" parTransId="{FCB24DB8-B090-485C-8AAE-D88B72D4DAEE}" sibTransId="{3B3D4D81-3C09-484C-8268-93AB2007F299}"/>
    <dgm:cxn modelId="{CA29E593-3E0E-497B-A988-0DC10D5F3022}" srcId="{854F651C-B058-4179-B89E-609BE7CF598C}" destId="{A0A340DC-A51F-4ADF-9582-325CBC6FA456}" srcOrd="5" destOrd="0" parTransId="{76417421-0937-49DE-BEAF-CADC7FEA9A87}" sibTransId="{0C7823B7-FD87-40E1-B64E-AAE4D6A306F8}"/>
    <dgm:cxn modelId="{D4B608AC-2F88-45A8-97AD-3FF28CA98AFB}" srcId="{854F651C-B058-4179-B89E-609BE7CF598C}" destId="{06333D8F-BC3C-4D0F-BF6D-ADE0F4C674C9}" srcOrd="6" destOrd="0" parTransId="{18E5F9C7-A582-4AF7-8D12-333AFE6CAC26}" sibTransId="{CDC0B5A4-F59B-4ACB-8C71-79C865323549}"/>
    <dgm:cxn modelId="{D00B31B8-1D6E-4DA8-9234-0093EFEBB6D4}" type="presOf" srcId="{854F651C-B058-4179-B89E-609BE7CF598C}" destId="{B90DD656-A1F3-4A65-8EC6-9B955349880D}" srcOrd="0" destOrd="0" presId="urn:microsoft.com/office/officeart/2005/8/layout/cycle3"/>
    <dgm:cxn modelId="{AA2EB6C0-E3A3-47D0-A7BB-C6D00600FCDA}" type="presOf" srcId="{A0A340DC-A51F-4ADF-9582-325CBC6FA456}" destId="{85545A05-A317-4F5D-9EF2-D81EB9CDFA67}" srcOrd="0" destOrd="0" presId="urn:microsoft.com/office/officeart/2005/8/layout/cycle3"/>
    <dgm:cxn modelId="{D88F2DDA-E3B5-4394-A5A6-E3AD197C4AF2}" type="presOf" srcId="{0D7395A6-D899-4A18-A095-EC011C44B0D7}" destId="{AA018252-B11D-439E-9364-8EF308576820}" srcOrd="0" destOrd="0" presId="urn:microsoft.com/office/officeart/2005/8/layout/cycle3"/>
    <dgm:cxn modelId="{E6F7D1DE-C4BF-4A2A-BB2E-0837EBF72600}" type="presOf" srcId="{A5160D20-887B-42C3-AF99-74D400B78B5B}" destId="{778BB0C5-7938-4598-B872-960813839416}" srcOrd="0" destOrd="0" presId="urn:microsoft.com/office/officeart/2005/8/layout/cycle3"/>
    <dgm:cxn modelId="{2DAB5DE2-9812-4BFE-AB3A-5C9B8EB13C2D}" type="presOf" srcId="{F2AAE017-E8B4-4C74-923B-BFDD301C3E20}" destId="{7D81CA4A-2DB6-424E-AA12-AD214FD0BF17}" srcOrd="0" destOrd="0" presId="urn:microsoft.com/office/officeart/2005/8/layout/cycle3"/>
    <dgm:cxn modelId="{A91C33EB-EC3F-4998-BCD2-1B01A58223F7}" type="presOf" srcId="{C963EEC0-954F-4BA4-A9EA-16FF64F97821}" destId="{DC7CEAB2-D6E1-4B83-8363-2C277D49C673}" srcOrd="0" destOrd="0" presId="urn:microsoft.com/office/officeart/2005/8/layout/cycle3"/>
    <dgm:cxn modelId="{48AA8AA4-7154-4313-8529-B31F791777D5}" type="presParOf" srcId="{B90DD656-A1F3-4A65-8EC6-9B955349880D}" destId="{41BD8116-88C1-4EFC-BA31-A2EE1A24D301}" srcOrd="0" destOrd="0" presId="urn:microsoft.com/office/officeart/2005/8/layout/cycle3"/>
    <dgm:cxn modelId="{65242F1E-9A31-401C-9FAB-ADE8FB1401CD}" type="presParOf" srcId="{41BD8116-88C1-4EFC-BA31-A2EE1A24D301}" destId="{778BB0C5-7938-4598-B872-960813839416}" srcOrd="0" destOrd="0" presId="urn:microsoft.com/office/officeart/2005/8/layout/cycle3"/>
    <dgm:cxn modelId="{BA86FB0A-7AB5-4ED4-9042-0B63C2DB6C5D}" type="presParOf" srcId="{41BD8116-88C1-4EFC-BA31-A2EE1A24D301}" destId="{DC7CEAB2-D6E1-4B83-8363-2C277D49C673}" srcOrd="1" destOrd="0" presId="urn:microsoft.com/office/officeart/2005/8/layout/cycle3"/>
    <dgm:cxn modelId="{BB527163-3C3F-4A2A-A726-E1307821D4B9}" type="presParOf" srcId="{41BD8116-88C1-4EFC-BA31-A2EE1A24D301}" destId="{56189BB4-A0BC-40A8-BD73-FE82A7B20ECC}" srcOrd="2" destOrd="0" presId="urn:microsoft.com/office/officeart/2005/8/layout/cycle3"/>
    <dgm:cxn modelId="{3BF57CE3-39C5-44BC-97C6-A806C453BA76}" type="presParOf" srcId="{41BD8116-88C1-4EFC-BA31-A2EE1A24D301}" destId="{7D81CA4A-2DB6-424E-AA12-AD214FD0BF17}" srcOrd="3" destOrd="0" presId="urn:microsoft.com/office/officeart/2005/8/layout/cycle3"/>
    <dgm:cxn modelId="{CFFFA661-61F0-4190-B8A9-5DF075692BCF}" type="presParOf" srcId="{41BD8116-88C1-4EFC-BA31-A2EE1A24D301}" destId="{AA018252-B11D-439E-9364-8EF308576820}" srcOrd="4" destOrd="0" presId="urn:microsoft.com/office/officeart/2005/8/layout/cycle3"/>
    <dgm:cxn modelId="{7EE14E2C-B390-4606-BBDC-0C90DBF50564}" type="presParOf" srcId="{41BD8116-88C1-4EFC-BA31-A2EE1A24D301}" destId="{FD458517-EEFA-497A-973C-DF6A466B8F9D}" srcOrd="5" destOrd="0" presId="urn:microsoft.com/office/officeart/2005/8/layout/cycle3"/>
    <dgm:cxn modelId="{9FB6A08D-B04F-44D1-B92B-EB433D336021}" type="presParOf" srcId="{41BD8116-88C1-4EFC-BA31-A2EE1A24D301}" destId="{85545A05-A317-4F5D-9EF2-D81EB9CDFA67}" srcOrd="6" destOrd="0" presId="urn:microsoft.com/office/officeart/2005/8/layout/cycle3"/>
    <dgm:cxn modelId="{A69BA1D5-71F7-417C-A9D7-B30C4673C78E}" type="presParOf" srcId="{41BD8116-88C1-4EFC-BA31-A2EE1A24D301}" destId="{4FEB7D7E-20A1-4A3B-8768-8EEFE7E7C3D4}" srcOrd="7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CC6D2DF-D05B-422B-89A9-88A8CDB19487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9538031-FA63-43FF-9A96-0B7885671FBC}">
      <dgm:prSet phldrT="[Текст]" custT="1"/>
      <dgm:spPr/>
      <dgm:t>
        <a:bodyPr/>
        <a:lstStyle/>
        <a:p>
          <a:r>
            <a:rPr lang="ru-RU" sz="28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практикалар</a:t>
          </a:r>
          <a:r>
            <a: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өткізу</a:t>
          </a:r>
          <a:r>
            <a: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шарттары</a:t>
          </a:r>
          <a:endParaRPr lang="ru-RU" sz="28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B3999E-F514-47E5-8697-31CB7374014F}" type="parTrans" cxnId="{0402ED4B-FE36-4EB7-A586-63E5EA217069}">
      <dgm:prSet/>
      <dgm:spPr/>
      <dgm:t>
        <a:bodyPr/>
        <a:lstStyle/>
        <a:p>
          <a:endParaRPr lang="ru-RU"/>
        </a:p>
      </dgm:t>
    </dgm:pt>
    <dgm:pt modelId="{C929F328-4146-493A-B99D-E8CE32DBD6D7}" type="sibTrans" cxnId="{0402ED4B-FE36-4EB7-A586-63E5EA217069}">
      <dgm:prSet/>
      <dgm:spPr/>
      <dgm:t>
        <a:bodyPr/>
        <a:lstStyle/>
        <a:p>
          <a:endParaRPr lang="ru-RU"/>
        </a:p>
      </dgm:t>
    </dgm:pt>
    <dgm:pt modelId="{CA2ECBF3-9994-4DE6-8C0D-9BDE4144B87D}">
      <dgm:prSet phldrT="[Текст]" custT="1"/>
      <dgm:spPr/>
      <dgm:t>
        <a:bodyPr/>
        <a:lstStyle/>
        <a:p>
          <a:pPr algn="l"/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	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мұғалімнің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кәсіби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іс-әрекетінің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объектісі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-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тұтас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процесті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түсіндіруге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бағытталған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теориялық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практикалық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дайындықтың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өзара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байланысы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gm:t>
    </dgm:pt>
    <dgm:pt modelId="{F31B2686-0755-4B9C-8BFE-C64941DAF6BE}" type="parTrans" cxnId="{575E1E78-F80B-43EC-9BE2-5C05AA5D1135}">
      <dgm:prSet custT="1"/>
      <dgm:spPr/>
      <dgm:t>
        <a:bodyPr/>
        <a:lstStyle/>
        <a:p>
          <a:endParaRPr lang="ru-RU" sz="24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77716A-099A-44C9-B5E0-EDFF42D9F418}" type="sibTrans" cxnId="{575E1E78-F80B-43EC-9BE2-5C05AA5D1135}">
      <dgm:prSet/>
      <dgm:spPr/>
      <dgm:t>
        <a:bodyPr/>
        <a:lstStyle/>
        <a:p>
          <a:endParaRPr lang="ru-RU"/>
        </a:p>
      </dgm:t>
    </dgm:pt>
    <dgm:pt modelId="{4CCD738B-9E09-4840-8E58-F17A6AA454F6}">
      <dgm:prSet custT="1"/>
      <dgm:spPr/>
      <dgm:t>
        <a:bodyPr/>
        <a:lstStyle/>
        <a:p>
          <a:pPr algn="l"/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3.	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психологиялық-педагогикалық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ғылымдарының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практикасының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классикалық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сонымен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бірге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инновациялық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жетістіктерінің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интеграциясы</a:t>
          </a:r>
          <a:r>
            <a:rPr lang="ru-RU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82DF14B1-F6CF-4098-ACFB-9D6A042F9F0E}" type="parTrans" cxnId="{B24CA881-6DD9-49D0-8492-D8391AC98305}">
      <dgm:prSet custT="1"/>
      <dgm:spPr/>
      <dgm:t>
        <a:bodyPr/>
        <a:lstStyle/>
        <a:p>
          <a:endParaRPr lang="ru-RU" sz="24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D4E124-2E28-412B-B2FD-597011E66764}" type="sibTrans" cxnId="{B24CA881-6DD9-49D0-8492-D8391AC98305}">
      <dgm:prSet/>
      <dgm:spPr/>
      <dgm:t>
        <a:bodyPr/>
        <a:lstStyle/>
        <a:p>
          <a:endParaRPr lang="ru-RU"/>
        </a:p>
      </dgm:t>
    </dgm:pt>
    <dgm:pt modelId="{B7021E47-D119-4F83-860B-6E48D18F81ED}">
      <dgm:prSet custT="1"/>
      <dgm:spPr/>
      <dgm:t>
        <a:bodyPr/>
        <a:lstStyle/>
        <a:p>
          <a:pPr algn="l"/>
          <a:r>
            <a:rPr lang="kk-KZ" sz="2200" b="1" dirty="0">
              <a:latin typeface="Times New Roman" panose="02020603050405020304" pitchFamily="18" charset="0"/>
              <a:cs typeface="Times New Roman" panose="02020603050405020304" pitchFamily="18" charset="0"/>
            </a:rPr>
            <a:t>7. педагогикалық практиканың болашақ мұғалімнің нақты мамандығына қарай бағыттылығы</a:t>
          </a:r>
          <a:endParaRPr lang="ru-RU" sz="22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384036-544F-4B37-B664-D551DC0F6849}" type="parTrans" cxnId="{C4C1B499-890D-4EBF-9BAD-9104AABEA0A1}">
      <dgm:prSet custT="1"/>
      <dgm:spPr/>
      <dgm:t>
        <a:bodyPr/>
        <a:lstStyle/>
        <a:p>
          <a:endParaRPr lang="ru-RU" sz="24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A73048-C7CD-427E-83E8-AE420EEB26A3}" type="sibTrans" cxnId="{C4C1B499-890D-4EBF-9BAD-9104AABEA0A1}">
      <dgm:prSet/>
      <dgm:spPr/>
      <dgm:t>
        <a:bodyPr/>
        <a:lstStyle/>
        <a:p>
          <a:endParaRPr lang="ru-RU"/>
        </a:p>
      </dgm:t>
    </dgm:pt>
    <dgm:pt modelId="{830BC18A-49C9-4644-9355-55C3719E31A9}">
      <dgm:prSet custT="1"/>
      <dgm:spPr/>
      <dgm:t>
        <a:bodyPr/>
        <a:lstStyle/>
        <a:p>
          <a:pPr algn="l"/>
          <a:r>
            <a:rPr lang="kk-KZ" sz="2000" b="1" dirty="0">
              <a:latin typeface="Times New Roman" panose="02020603050405020304" pitchFamily="18" charset="0"/>
              <a:cs typeface="Times New Roman" panose="02020603050405020304" pitchFamily="18" charset="0"/>
            </a:rPr>
            <a:t>4. бірінші курстан бастап бітіруші курсқа дейін педагогикалық практиканың барлық түрін өткізу процесінде болашақ мұғалімді ғылыми-зерттеу жұмысына бағыттау;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E9210F-E9FE-4F70-B5E4-A913711CCEC8}" type="parTrans" cxnId="{87B9DEF0-5880-4453-8BBB-63D61D2B1D1F}">
      <dgm:prSet custT="1"/>
      <dgm:spPr/>
      <dgm:t>
        <a:bodyPr/>
        <a:lstStyle/>
        <a:p>
          <a:endParaRPr lang="ru-RU" sz="24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42FD47-3FEA-4490-81CD-921A62A5BAF7}" type="sibTrans" cxnId="{87B9DEF0-5880-4453-8BBB-63D61D2B1D1F}">
      <dgm:prSet/>
      <dgm:spPr/>
      <dgm:t>
        <a:bodyPr/>
        <a:lstStyle/>
        <a:p>
          <a:endParaRPr lang="ru-RU"/>
        </a:p>
      </dgm:t>
    </dgm:pt>
    <dgm:pt modelId="{E6D803B0-AA61-4D3E-BEEC-7518C918B1D5}">
      <dgm:prSet custT="1"/>
      <dgm:spPr/>
      <dgm:t>
        <a:bodyPr/>
        <a:lstStyle/>
        <a:p>
          <a:pPr algn="l"/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	студент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іс-әрекетінің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біртіндеп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күрделенуіне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бірінші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курстан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бітіруші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курсқа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дейін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практиканы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ұйымдастырудың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жүйелілігі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кезеңдері</a:t>
          </a:r>
          <a:r>
            <a:rPr lang="ru-RU" sz="2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gm:t>
    </dgm:pt>
    <dgm:pt modelId="{7897DA18-1C09-45E6-9ACE-F4D9472ED3F3}" type="parTrans" cxnId="{6F987ABF-34D0-418F-A5E3-AB0F8CDCD7F5}">
      <dgm:prSet/>
      <dgm:spPr/>
      <dgm:t>
        <a:bodyPr/>
        <a:lstStyle/>
        <a:p>
          <a:endParaRPr lang="ru-RU"/>
        </a:p>
      </dgm:t>
    </dgm:pt>
    <dgm:pt modelId="{EAD9246D-C591-421D-A8B8-A93CD0B72292}" type="sibTrans" cxnId="{6F987ABF-34D0-418F-A5E3-AB0F8CDCD7F5}">
      <dgm:prSet/>
      <dgm:spPr/>
      <dgm:t>
        <a:bodyPr/>
        <a:lstStyle/>
        <a:p>
          <a:endParaRPr lang="ru-RU"/>
        </a:p>
      </dgm:t>
    </dgm:pt>
    <dgm:pt modelId="{3940447B-6CF8-40F2-8F3E-A1A0FF2FB94D}" type="pres">
      <dgm:prSet presAssocID="{0CC6D2DF-D05B-422B-89A9-88A8CDB19487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4081B4A-18A8-4F25-BFF8-D214883EE815}" type="pres">
      <dgm:prSet presAssocID="{19538031-FA63-43FF-9A96-0B7885671FBC}" presName="root1" presStyleCnt="0"/>
      <dgm:spPr/>
    </dgm:pt>
    <dgm:pt modelId="{7EA29652-039F-4F77-88CC-0FBFFFBCC272}" type="pres">
      <dgm:prSet presAssocID="{19538031-FA63-43FF-9A96-0B7885671FBC}" presName="LevelOneTextNode" presStyleLbl="node0" presStyleIdx="0" presStyleCnt="1" custScaleX="216334">
        <dgm:presLayoutVars>
          <dgm:chPref val="3"/>
        </dgm:presLayoutVars>
      </dgm:prSet>
      <dgm:spPr/>
    </dgm:pt>
    <dgm:pt modelId="{3161AB22-5EEC-4CD2-A629-95F6A4692576}" type="pres">
      <dgm:prSet presAssocID="{19538031-FA63-43FF-9A96-0B7885671FBC}" presName="level2hierChild" presStyleCnt="0"/>
      <dgm:spPr/>
    </dgm:pt>
    <dgm:pt modelId="{5FB44874-B9C7-44CD-B288-8FBB380D65DF}" type="pres">
      <dgm:prSet presAssocID="{F31B2686-0755-4B9C-8BFE-C64941DAF6BE}" presName="conn2-1" presStyleLbl="parChTrans1D2" presStyleIdx="0" presStyleCnt="5" custScaleX="2000000"/>
      <dgm:spPr/>
    </dgm:pt>
    <dgm:pt modelId="{A5AA2C73-A317-4497-B0A7-2253531C8CD7}" type="pres">
      <dgm:prSet presAssocID="{F31B2686-0755-4B9C-8BFE-C64941DAF6BE}" presName="connTx" presStyleLbl="parChTrans1D2" presStyleIdx="0" presStyleCnt="5"/>
      <dgm:spPr/>
    </dgm:pt>
    <dgm:pt modelId="{46117ABF-86C8-47A4-BEA9-B9620C1F6F06}" type="pres">
      <dgm:prSet presAssocID="{CA2ECBF3-9994-4DE6-8C0D-9BDE4144B87D}" presName="root2" presStyleCnt="0"/>
      <dgm:spPr/>
    </dgm:pt>
    <dgm:pt modelId="{1EDBCFEF-3FCF-496C-82BA-1D78F3CC5A93}" type="pres">
      <dgm:prSet presAssocID="{CA2ECBF3-9994-4DE6-8C0D-9BDE4144B87D}" presName="LevelTwoTextNode" presStyleLbl="node2" presStyleIdx="0" presStyleCnt="5" custScaleX="357211" custScaleY="159416" custLinFactNeighborY="-57556">
        <dgm:presLayoutVars>
          <dgm:chPref val="3"/>
        </dgm:presLayoutVars>
      </dgm:prSet>
      <dgm:spPr/>
    </dgm:pt>
    <dgm:pt modelId="{FE1D51AE-F280-459D-9119-F7C5C7F61FCD}" type="pres">
      <dgm:prSet presAssocID="{CA2ECBF3-9994-4DE6-8C0D-9BDE4144B87D}" presName="level3hierChild" presStyleCnt="0"/>
      <dgm:spPr/>
    </dgm:pt>
    <dgm:pt modelId="{268F3C4A-68E9-4902-AAD8-11FECEA630E8}" type="pres">
      <dgm:prSet presAssocID="{7897DA18-1C09-45E6-9ACE-F4D9472ED3F3}" presName="conn2-1" presStyleLbl="parChTrans1D2" presStyleIdx="1" presStyleCnt="5"/>
      <dgm:spPr/>
    </dgm:pt>
    <dgm:pt modelId="{D186A7C7-9687-4CFA-A7E7-8DE46DBFCE2F}" type="pres">
      <dgm:prSet presAssocID="{7897DA18-1C09-45E6-9ACE-F4D9472ED3F3}" presName="connTx" presStyleLbl="parChTrans1D2" presStyleIdx="1" presStyleCnt="5"/>
      <dgm:spPr/>
    </dgm:pt>
    <dgm:pt modelId="{01EF983F-FAB6-4D6B-ABF2-408BDAD677F0}" type="pres">
      <dgm:prSet presAssocID="{E6D803B0-AA61-4D3E-BEEC-7518C918B1D5}" presName="root2" presStyleCnt="0"/>
      <dgm:spPr/>
    </dgm:pt>
    <dgm:pt modelId="{FF7314C5-AFB2-43F8-A3B5-7A03CA097C08}" type="pres">
      <dgm:prSet presAssocID="{E6D803B0-AA61-4D3E-BEEC-7518C918B1D5}" presName="LevelTwoTextNode" presStyleLbl="node2" presStyleIdx="1" presStyleCnt="5" custScaleX="428717" custScaleY="157255" custLinFactNeighborX="0" custLinFactNeighborY="-26964">
        <dgm:presLayoutVars>
          <dgm:chPref val="3"/>
        </dgm:presLayoutVars>
      </dgm:prSet>
      <dgm:spPr/>
    </dgm:pt>
    <dgm:pt modelId="{5FADC9FD-8EF2-48D3-B551-C54AFDB5D59B}" type="pres">
      <dgm:prSet presAssocID="{E6D803B0-AA61-4D3E-BEEC-7518C918B1D5}" presName="level3hierChild" presStyleCnt="0"/>
      <dgm:spPr/>
    </dgm:pt>
    <dgm:pt modelId="{368969DD-73F0-4C6B-BEB8-C6AEA07D8DA9}" type="pres">
      <dgm:prSet presAssocID="{82DF14B1-F6CF-4098-ACFB-9D6A042F9F0E}" presName="conn2-1" presStyleLbl="parChTrans1D2" presStyleIdx="2" presStyleCnt="5" custScaleX="2000000"/>
      <dgm:spPr/>
    </dgm:pt>
    <dgm:pt modelId="{5413A3B1-5F47-4F58-9D9B-4888C5120A18}" type="pres">
      <dgm:prSet presAssocID="{82DF14B1-F6CF-4098-ACFB-9D6A042F9F0E}" presName="connTx" presStyleLbl="parChTrans1D2" presStyleIdx="2" presStyleCnt="5"/>
      <dgm:spPr/>
    </dgm:pt>
    <dgm:pt modelId="{FE12C9FA-70F3-4179-9A35-C58E9AAF5552}" type="pres">
      <dgm:prSet presAssocID="{4CCD738B-9E09-4840-8E58-F17A6AA454F6}" presName="root2" presStyleCnt="0"/>
      <dgm:spPr/>
    </dgm:pt>
    <dgm:pt modelId="{86A69AD8-4A2F-4A22-AAB7-A77319C3B818}" type="pres">
      <dgm:prSet presAssocID="{4CCD738B-9E09-4840-8E58-F17A6AA454F6}" presName="LevelTwoTextNode" presStyleLbl="node2" presStyleIdx="2" presStyleCnt="5" custScaleX="391043" custScaleY="166454">
        <dgm:presLayoutVars>
          <dgm:chPref val="3"/>
        </dgm:presLayoutVars>
      </dgm:prSet>
      <dgm:spPr/>
    </dgm:pt>
    <dgm:pt modelId="{C3E0B1FA-E022-4422-8644-1DFCEAD35642}" type="pres">
      <dgm:prSet presAssocID="{4CCD738B-9E09-4840-8E58-F17A6AA454F6}" presName="level3hierChild" presStyleCnt="0"/>
      <dgm:spPr/>
    </dgm:pt>
    <dgm:pt modelId="{38D84738-690A-46BC-98BD-E9CE9A3D69A8}" type="pres">
      <dgm:prSet presAssocID="{77E9210F-E9FE-4F70-B5E4-A913711CCEC8}" presName="conn2-1" presStyleLbl="parChTrans1D2" presStyleIdx="3" presStyleCnt="5" custScaleX="2000000"/>
      <dgm:spPr/>
    </dgm:pt>
    <dgm:pt modelId="{1FBBEA70-B403-4E44-B523-C589AA80F014}" type="pres">
      <dgm:prSet presAssocID="{77E9210F-E9FE-4F70-B5E4-A913711CCEC8}" presName="connTx" presStyleLbl="parChTrans1D2" presStyleIdx="3" presStyleCnt="5"/>
      <dgm:spPr/>
    </dgm:pt>
    <dgm:pt modelId="{BC19629D-6551-415F-BD22-06D64DFCF3D3}" type="pres">
      <dgm:prSet presAssocID="{830BC18A-49C9-4644-9355-55C3719E31A9}" presName="root2" presStyleCnt="0"/>
      <dgm:spPr/>
    </dgm:pt>
    <dgm:pt modelId="{C0119064-BEC2-4B18-B897-68FE9D8349A2}" type="pres">
      <dgm:prSet presAssocID="{830BC18A-49C9-4644-9355-55C3719E31A9}" presName="LevelTwoTextNode" presStyleLbl="node2" presStyleIdx="3" presStyleCnt="5" custScaleX="417025" custScaleY="157315" custLinFactNeighborX="-816" custLinFactNeighborY="-5354">
        <dgm:presLayoutVars>
          <dgm:chPref val="3"/>
        </dgm:presLayoutVars>
      </dgm:prSet>
      <dgm:spPr/>
    </dgm:pt>
    <dgm:pt modelId="{EE3B2F44-AC55-4C7E-A9E0-1A2702897591}" type="pres">
      <dgm:prSet presAssocID="{830BC18A-49C9-4644-9355-55C3719E31A9}" presName="level3hierChild" presStyleCnt="0"/>
      <dgm:spPr/>
    </dgm:pt>
    <dgm:pt modelId="{D519A192-D700-4933-A29E-68434BB21C68}" type="pres">
      <dgm:prSet presAssocID="{71384036-544F-4B37-B664-D551DC0F6849}" presName="conn2-1" presStyleLbl="parChTrans1D2" presStyleIdx="4" presStyleCnt="5" custScaleX="2000000"/>
      <dgm:spPr/>
    </dgm:pt>
    <dgm:pt modelId="{CE76B9EA-CC2A-4E68-BA55-DE91E1154B64}" type="pres">
      <dgm:prSet presAssocID="{71384036-544F-4B37-B664-D551DC0F6849}" presName="connTx" presStyleLbl="parChTrans1D2" presStyleIdx="4" presStyleCnt="5"/>
      <dgm:spPr/>
    </dgm:pt>
    <dgm:pt modelId="{87C73B3E-B053-4EEB-A513-883E60057853}" type="pres">
      <dgm:prSet presAssocID="{B7021E47-D119-4F83-860B-6E48D18F81ED}" presName="root2" presStyleCnt="0"/>
      <dgm:spPr/>
    </dgm:pt>
    <dgm:pt modelId="{D27ADE77-9C45-45A6-8D4E-CDF2F848D20D}" type="pres">
      <dgm:prSet presAssocID="{B7021E47-D119-4F83-860B-6E48D18F81ED}" presName="LevelTwoTextNode" presStyleLbl="node2" presStyleIdx="4" presStyleCnt="5" custScaleX="432101">
        <dgm:presLayoutVars>
          <dgm:chPref val="3"/>
        </dgm:presLayoutVars>
      </dgm:prSet>
      <dgm:spPr/>
    </dgm:pt>
    <dgm:pt modelId="{49147652-F4A2-482F-9B20-44A3AEF16CA8}" type="pres">
      <dgm:prSet presAssocID="{B7021E47-D119-4F83-860B-6E48D18F81ED}" presName="level3hierChild" presStyleCnt="0"/>
      <dgm:spPr/>
    </dgm:pt>
  </dgm:ptLst>
  <dgm:cxnLst>
    <dgm:cxn modelId="{98399D09-86F7-4A0F-B695-C4C74A0713FE}" type="presOf" srcId="{82DF14B1-F6CF-4098-ACFB-9D6A042F9F0E}" destId="{368969DD-73F0-4C6B-BEB8-C6AEA07D8DA9}" srcOrd="0" destOrd="0" presId="urn:microsoft.com/office/officeart/2008/layout/HorizontalMultiLevelHierarchy"/>
    <dgm:cxn modelId="{F7A1A40E-BECC-4126-BA23-EC1E7B2541EA}" type="presOf" srcId="{4CCD738B-9E09-4840-8E58-F17A6AA454F6}" destId="{86A69AD8-4A2F-4A22-AAB7-A77319C3B818}" srcOrd="0" destOrd="0" presId="urn:microsoft.com/office/officeart/2008/layout/HorizontalMultiLevelHierarchy"/>
    <dgm:cxn modelId="{B7E62D11-7BC6-477C-8170-3DA53617AA3B}" type="presOf" srcId="{CA2ECBF3-9994-4DE6-8C0D-9BDE4144B87D}" destId="{1EDBCFEF-3FCF-496C-82BA-1D78F3CC5A93}" srcOrd="0" destOrd="0" presId="urn:microsoft.com/office/officeart/2008/layout/HorizontalMultiLevelHierarchy"/>
    <dgm:cxn modelId="{33A30F20-B020-4FC3-9464-A0E834FBA9E6}" type="presOf" srcId="{77E9210F-E9FE-4F70-B5E4-A913711CCEC8}" destId="{1FBBEA70-B403-4E44-B523-C589AA80F014}" srcOrd="1" destOrd="0" presId="urn:microsoft.com/office/officeart/2008/layout/HorizontalMultiLevelHierarchy"/>
    <dgm:cxn modelId="{30E53B25-8DF4-4583-AED0-517FED4CE10F}" type="presOf" srcId="{7897DA18-1C09-45E6-9ACE-F4D9472ED3F3}" destId="{D186A7C7-9687-4CFA-A7E7-8DE46DBFCE2F}" srcOrd="1" destOrd="0" presId="urn:microsoft.com/office/officeart/2008/layout/HorizontalMultiLevelHierarchy"/>
    <dgm:cxn modelId="{55583B27-6941-48A1-9F0A-8426957BE5FE}" type="presOf" srcId="{830BC18A-49C9-4644-9355-55C3719E31A9}" destId="{C0119064-BEC2-4B18-B897-68FE9D8349A2}" srcOrd="0" destOrd="0" presId="urn:microsoft.com/office/officeart/2008/layout/HorizontalMultiLevelHierarchy"/>
    <dgm:cxn modelId="{C457E048-4AE8-4248-BFF5-4DAE7427087F}" type="presOf" srcId="{0CC6D2DF-D05B-422B-89A9-88A8CDB19487}" destId="{3940447B-6CF8-40F2-8F3E-A1A0FF2FB94D}" srcOrd="0" destOrd="0" presId="urn:microsoft.com/office/officeart/2008/layout/HorizontalMultiLevelHierarchy"/>
    <dgm:cxn modelId="{0402ED4B-FE36-4EB7-A586-63E5EA217069}" srcId="{0CC6D2DF-D05B-422B-89A9-88A8CDB19487}" destId="{19538031-FA63-43FF-9A96-0B7885671FBC}" srcOrd="0" destOrd="0" parTransId="{60B3999E-F514-47E5-8697-31CB7374014F}" sibTransId="{C929F328-4146-493A-B99D-E8CE32DBD6D7}"/>
    <dgm:cxn modelId="{C338296E-6B8A-45B1-85E9-B1AF19ED0540}" type="presOf" srcId="{71384036-544F-4B37-B664-D551DC0F6849}" destId="{D519A192-D700-4933-A29E-68434BB21C68}" srcOrd="0" destOrd="0" presId="urn:microsoft.com/office/officeart/2008/layout/HorizontalMultiLevelHierarchy"/>
    <dgm:cxn modelId="{575E1E78-F80B-43EC-9BE2-5C05AA5D1135}" srcId="{19538031-FA63-43FF-9A96-0B7885671FBC}" destId="{CA2ECBF3-9994-4DE6-8C0D-9BDE4144B87D}" srcOrd="0" destOrd="0" parTransId="{F31B2686-0755-4B9C-8BFE-C64941DAF6BE}" sibTransId="{A177716A-099A-44C9-B5E0-EDFF42D9F418}"/>
    <dgm:cxn modelId="{B24CA881-6DD9-49D0-8492-D8391AC98305}" srcId="{19538031-FA63-43FF-9A96-0B7885671FBC}" destId="{4CCD738B-9E09-4840-8E58-F17A6AA454F6}" srcOrd="2" destOrd="0" parTransId="{82DF14B1-F6CF-4098-ACFB-9D6A042F9F0E}" sibTransId="{85D4E124-2E28-412B-B2FD-597011E66764}"/>
    <dgm:cxn modelId="{C4C1B499-890D-4EBF-9BAD-9104AABEA0A1}" srcId="{19538031-FA63-43FF-9A96-0B7885671FBC}" destId="{B7021E47-D119-4F83-860B-6E48D18F81ED}" srcOrd="4" destOrd="0" parTransId="{71384036-544F-4B37-B664-D551DC0F6849}" sibTransId="{A8A73048-C7CD-427E-83E8-AE420EEB26A3}"/>
    <dgm:cxn modelId="{AF123EAC-76FA-4429-A832-7BDD7F66B688}" type="presOf" srcId="{71384036-544F-4B37-B664-D551DC0F6849}" destId="{CE76B9EA-CC2A-4E68-BA55-DE91E1154B64}" srcOrd="1" destOrd="0" presId="urn:microsoft.com/office/officeart/2008/layout/HorizontalMultiLevelHierarchy"/>
    <dgm:cxn modelId="{31CE75B9-DB5C-475F-B2B8-2BAEBC0594EC}" type="presOf" srcId="{E6D803B0-AA61-4D3E-BEEC-7518C918B1D5}" destId="{FF7314C5-AFB2-43F8-A3B5-7A03CA097C08}" srcOrd="0" destOrd="0" presId="urn:microsoft.com/office/officeart/2008/layout/HorizontalMultiLevelHierarchy"/>
    <dgm:cxn modelId="{6F987ABF-34D0-418F-A5E3-AB0F8CDCD7F5}" srcId="{19538031-FA63-43FF-9A96-0B7885671FBC}" destId="{E6D803B0-AA61-4D3E-BEEC-7518C918B1D5}" srcOrd="1" destOrd="0" parTransId="{7897DA18-1C09-45E6-9ACE-F4D9472ED3F3}" sibTransId="{EAD9246D-C591-421D-A8B8-A93CD0B72292}"/>
    <dgm:cxn modelId="{1E91BAC1-823B-449A-A159-A4FF24E926B7}" type="presOf" srcId="{19538031-FA63-43FF-9A96-0B7885671FBC}" destId="{7EA29652-039F-4F77-88CC-0FBFFFBCC272}" srcOrd="0" destOrd="0" presId="urn:microsoft.com/office/officeart/2008/layout/HorizontalMultiLevelHierarchy"/>
    <dgm:cxn modelId="{832AADC5-AC94-4C0B-AC33-22F6D1015C05}" type="presOf" srcId="{7897DA18-1C09-45E6-9ACE-F4D9472ED3F3}" destId="{268F3C4A-68E9-4902-AAD8-11FECEA630E8}" srcOrd="0" destOrd="0" presId="urn:microsoft.com/office/officeart/2008/layout/HorizontalMultiLevelHierarchy"/>
    <dgm:cxn modelId="{8452E4C9-FAF3-4B1C-A54E-55B5BEC7C8A4}" type="presOf" srcId="{B7021E47-D119-4F83-860B-6E48D18F81ED}" destId="{D27ADE77-9C45-45A6-8D4E-CDF2F848D20D}" srcOrd="0" destOrd="0" presId="urn:microsoft.com/office/officeart/2008/layout/HorizontalMultiLevelHierarchy"/>
    <dgm:cxn modelId="{2B5667CB-C29A-44A7-9968-D830E2B57671}" type="presOf" srcId="{F31B2686-0755-4B9C-8BFE-C64941DAF6BE}" destId="{A5AA2C73-A317-4497-B0A7-2253531C8CD7}" srcOrd="1" destOrd="0" presId="urn:microsoft.com/office/officeart/2008/layout/HorizontalMultiLevelHierarchy"/>
    <dgm:cxn modelId="{B390B5DB-590A-4600-AD8B-E425748ACCC8}" type="presOf" srcId="{77E9210F-E9FE-4F70-B5E4-A913711CCEC8}" destId="{38D84738-690A-46BC-98BD-E9CE9A3D69A8}" srcOrd="0" destOrd="0" presId="urn:microsoft.com/office/officeart/2008/layout/HorizontalMultiLevelHierarchy"/>
    <dgm:cxn modelId="{7EC60CE3-0226-47CD-B06F-527A37931612}" type="presOf" srcId="{82DF14B1-F6CF-4098-ACFB-9D6A042F9F0E}" destId="{5413A3B1-5F47-4F58-9D9B-4888C5120A18}" srcOrd="1" destOrd="0" presId="urn:microsoft.com/office/officeart/2008/layout/HorizontalMultiLevelHierarchy"/>
    <dgm:cxn modelId="{55AE58E7-5C92-4E37-A43A-399088B65736}" type="presOf" srcId="{F31B2686-0755-4B9C-8BFE-C64941DAF6BE}" destId="{5FB44874-B9C7-44CD-B288-8FBB380D65DF}" srcOrd="0" destOrd="0" presId="urn:microsoft.com/office/officeart/2008/layout/HorizontalMultiLevelHierarchy"/>
    <dgm:cxn modelId="{87B9DEF0-5880-4453-8BBB-63D61D2B1D1F}" srcId="{19538031-FA63-43FF-9A96-0B7885671FBC}" destId="{830BC18A-49C9-4644-9355-55C3719E31A9}" srcOrd="3" destOrd="0" parTransId="{77E9210F-E9FE-4F70-B5E4-A913711CCEC8}" sibTransId="{5442FD47-3FEA-4490-81CD-921A62A5BAF7}"/>
    <dgm:cxn modelId="{EED3769A-7F0F-4249-9CD7-0DB88118F39C}" type="presParOf" srcId="{3940447B-6CF8-40F2-8F3E-A1A0FF2FB94D}" destId="{14081B4A-18A8-4F25-BFF8-D214883EE815}" srcOrd="0" destOrd="0" presId="urn:microsoft.com/office/officeart/2008/layout/HorizontalMultiLevelHierarchy"/>
    <dgm:cxn modelId="{F1935015-74F7-4B63-A578-7C3D689C3F40}" type="presParOf" srcId="{14081B4A-18A8-4F25-BFF8-D214883EE815}" destId="{7EA29652-039F-4F77-88CC-0FBFFFBCC272}" srcOrd="0" destOrd="0" presId="urn:microsoft.com/office/officeart/2008/layout/HorizontalMultiLevelHierarchy"/>
    <dgm:cxn modelId="{0B4A0E94-F47F-4AA8-B9F1-0F8337767B76}" type="presParOf" srcId="{14081B4A-18A8-4F25-BFF8-D214883EE815}" destId="{3161AB22-5EEC-4CD2-A629-95F6A4692576}" srcOrd="1" destOrd="0" presId="urn:microsoft.com/office/officeart/2008/layout/HorizontalMultiLevelHierarchy"/>
    <dgm:cxn modelId="{24EA7DC2-6765-4371-90E0-5D3437265627}" type="presParOf" srcId="{3161AB22-5EEC-4CD2-A629-95F6A4692576}" destId="{5FB44874-B9C7-44CD-B288-8FBB380D65DF}" srcOrd="0" destOrd="0" presId="urn:microsoft.com/office/officeart/2008/layout/HorizontalMultiLevelHierarchy"/>
    <dgm:cxn modelId="{F3AE2988-F271-4EDD-9129-591BE0286854}" type="presParOf" srcId="{5FB44874-B9C7-44CD-B288-8FBB380D65DF}" destId="{A5AA2C73-A317-4497-B0A7-2253531C8CD7}" srcOrd="0" destOrd="0" presId="urn:microsoft.com/office/officeart/2008/layout/HorizontalMultiLevelHierarchy"/>
    <dgm:cxn modelId="{C6443B82-3F74-44AA-A0D9-D7793BDBACD7}" type="presParOf" srcId="{3161AB22-5EEC-4CD2-A629-95F6A4692576}" destId="{46117ABF-86C8-47A4-BEA9-B9620C1F6F06}" srcOrd="1" destOrd="0" presId="urn:microsoft.com/office/officeart/2008/layout/HorizontalMultiLevelHierarchy"/>
    <dgm:cxn modelId="{90F8C0C7-7571-4844-B3BC-442F11E5F24D}" type="presParOf" srcId="{46117ABF-86C8-47A4-BEA9-B9620C1F6F06}" destId="{1EDBCFEF-3FCF-496C-82BA-1D78F3CC5A93}" srcOrd="0" destOrd="0" presId="urn:microsoft.com/office/officeart/2008/layout/HorizontalMultiLevelHierarchy"/>
    <dgm:cxn modelId="{8BB67756-DA8A-401B-8E51-8D8FB6530D18}" type="presParOf" srcId="{46117ABF-86C8-47A4-BEA9-B9620C1F6F06}" destId="{FE1D51AE-F280-459D-9119-F7C5C7F61FCD}" srcOrd="1" destOrd="0" presId="urn:microsoft.com/office/officeart/2008/layout/HorizontalMultiLevelHierarchy"/>
    <dgm:cxn modelId="{94C3E4C3-AB10-4F81-9A97-E668DDC7D83A}" type="presParOf" srcId="{3161AB22-5EEC-4CD2-A629-95F6A4692576}" destId="{268F3C4A-68E9-4902-AAD8-11FECEA630E8}" srcOrd="2" destOrd="0" presId="urn:microsoft.com/office/officeart/2008/layout/HorizontalMultiLevelHierarchy"/>
    <dgm:cxn modelId="{78B46472-0F06-4957-B326-F21B5FD31BC2}" type="presParOf" srcId="{268F3C4A-68E9-4902-AAD8-11FECEA630E8}" destId="{D186A7C7-9687-4CFA-A7E7-8DE46DBFCE2F}" srcOrd="0" destOrd="0" presId="urn:microsoft.com/office/officeart/2008/layout/HorizontalMultiLevelHierarchy"/>
    <dgm:cxn modelId="{94556698-46AD-4DA6-8DF5-9D86556BC0A3}" type="presParOf" srcId="{3161AB22-5EEC-4CD2-A629-95F6A4692576}" destId="{01EF983F-FAB6-4D6B-ABF2-408BDAD677F0}" srcOrd="3" destOrd="0" presId="urn:microsoft.com/office/officeart/2008/layout/HorizontalMultiLevelHierarchy"/>
    <dgm:cxn modelId="{E6F3C202-656B-4A4B-959D-894BA4960858}" type="presParOf" srcId="{01EF983F-FAB6-4D6B-ABF2-408BDAD677F0}" destId="{FF7314C5-AFB2-43F8-A3B5-7A03CA097C08}" srcOrd="0" destOrd="0" presId="urn:microsoft.com/office/officeart/2008/layout/HorizontalMultiLevelHierarchy"/>
    <dgm:cxn modelId="{13004958-64EE-4E57-8579-480F651D3829}" type="presParOf" srcId="{01EF983F-FAB6-4D6B-ABF2-408BDAD677F0}" destId="{5FADC9FD-8EF2-48D3-B551-C54AFDB5D59B}" srcOrd="1" destOrd="0" presId="urn:microsoft.com/office/officeart/2008/layout/HorizontalMultiLevelHierarchy"/>
    <dgm:cxn modelId="{70170F57-9984-435B-9AB4-CC75B5799D42}" type="presParOf" srcId="{3161AB22-5EEC-4CD2-A629-95F6A4692576}" destId="{368969DD-73F0-4C6B-BEB8-C6AEA07D8DA9}" srcOrd="4" destOrd="0" presId="urn:microsoft.com/office/officeart/2008/layout/HorizontalMultiLevelHierarchy"/>
    <dgm:cxn modelId="{7DC4AC32-89AE-4E67-BEC3-AB8B83A6F4A9}" type="presParOf" srcId="{368969DD-73F0-4C6B-BEB8-C6AEA07D8DA9}" destId="{5413A3B1-5F47-4F58-9D9B-4888C5120A18}" srcOrd="0" destOrd="0" presId="urn:microsoft.com/office/officeart/2008/layout/HorizontalMultiLevelHierarchy"/>
    <dgm:cxn modelId="{F562C7B0-E5C5-4C7B-8271-9F2EAD9C834E}" type="presParOf" srcId="{3161AB22-5EEC-4CD2-A629-95F6A4692576}" destId="{FE12C9FA-70F3-4179-9A35-C58E9AAF5552}" srcOrd="5" destOrd="0" presId="urn:microsoft.com/office/officeart/2008/layout/HorizontalMultiLevelHierarchy"/>
    <dgm:cxn modelId="{39A5625E-DC03-499F-B6C3-DA018A49EA6C}" type="presParOf" srcId="{FE12C9FA-70F3-4179-9A35-C58E9AAF5552}" destId="{86A69AD8-4A2F-4A22-AAB7-A77319C3B818}" srcOrd="0" destOrd="0" presId="urn:microsoft.com/office/officeart/2008/layout/HorizontalMultiLevelHierarchy"/>
    <dgm:cxn modelId="{A96A7343-17AB-41C6-AE71-751D11259C30}" type="presParOf" srcId="{FE12C9FA-70F3-4179-9A35-C58E9AAF5552}" destId="{C3E0B1FA-E022-4422-8644-1DFCEAD35642}" srcOrd="1" destOrd="0" presId="urn:microsoft.com/office/officeart/2008/layout/HorizontalMultiLevelHierarchy"/>
    <dgm:cxn modelId="{7031A81D-1932-44BE-80DC-C3BCC0491F1D}" type="presParOf" srcId="{3161AB22-5EEC-4CD2-A629-95F6A4692576}" destId="{38D84738-690A-46BC-98BD-E9CE9A3D69A8}" srcOrd="6" destOrd="0" presId="urn:microsoft.com/office/officeart/2008/layout/HorizontalMultiLevelHierarchy"/>
    <dgm:cxn modelId="{EB72E186-455C-4928-B15F-51E33C9612CA}" type="presParOf" srcId="{38D84738-690A-46BC-98BD-E9CE9A3D69A8}" destId="{1FBBEA70-B403-4E44-B523-C589AA80F014}" srcOrd="0" destOrd="0" presId="urn:microsoft.com/office/officeart/2008/layout/HorizontalMultiLevelHierarchy"/>
    <dgm:cxn modelId="{F9F17395-3A73-43FC-B7E5-E6997A99E57A}" type="presParOf" srcId="{3161AB22-5EEC-4CD2-A629-95F6A4692576}" destId="{BC19629D-6551-415F-BD22-06D64DFCF3D3}" srcOrd="7" destOrd="0" presId="urn:microsoft.com/office/officeart/2008/layout/HorizontalMultiLevelHierarchy"/>
    <dgm:cxn modelId="{0BF22842-C1A2-491D-8FF8-33F5E4C0B1DD}" type="presParOf" srcId="{BC19629D-6551-415F-BD22-06D64DFCF3D3}" destId="{C0119064-BEC2-4B18-B897-68FE9D8349A2}" srcOrd="0" destOrd="0" presId="urn:microsoft.com/office/officeart/2008/layout/HorizontalMultiLevelHierarchy"/>
    <dgm:cxn modelId="{A900236F-1137-446B-BAD6-CF5EDC078500}" type="presParOf" srcId="{BC19629D-6551-415F-BD22-06D64DFCF3D3}" destId="{EE3B2F44-AC55-4C7E-A9E0-1A2702897591}" srcOrd="1" destOrd="0" presId="urn:microsoft.com/office/officeart/2008/layout/HorizontalMultiLevelHierarchy"/>
    <dgm:cxn modelId="{F1AB3541-BBD8-45B6-A17B-747ED789CE1D}" type="presParOf" srcId="{3161AB22-5EEC-4CD2-A629-95F6A4692576}" destId="{D519A192-D700-4933-A29E-68434BB21C68}" srcOrd="8" destOrd="0" presId="urn:microsoft.com/office/officeart/2008/layout/HorizontalMultiLevelHierarchy"/>
    <dgm:cxn modelId="{D3DD61AF-5B4A-48CA-B047-1B8E78C35413}" type="presParOf" srcId="{D519A192-D700-4933-A29E-68434BB21C68}" destId="{CE76B9EA-CC2A-4E68-BA55-DE91E1154B64}" srcOrd="0" destOrd="0" presId="urn:microsoft.com/office/officeart/2008/layout/HorizontalMultiLevelHierarchy"/>
    <dgm:cxn modelId="{EEDCC241-822F-481A-AD73-BAED6BA5111A}" type="presParOf" srcId="{3161AB22-5EEC-4CD2-A629-95F6A4692576}" destId="{87C73B3E-B053-4EEB-A513-883E60057853}" srcOrd="9" destOrd="0" presId="urn:microsoft.com/office/officeart/2008/layout/HorizontalMultiLevelHierarchy"/>
    <dgm:cxn modelId="{78A485D6-8748-48FC-8199-09C72FDC0239}" type="presParOf" srcId="{87C73B3E-B053-4EEB-A513-883E60057853}" destId="{D27ADE77-9C45-45A6-8D4E-CDF2F848D20D}" srcOrd="0" destOrd="0" presId="urn:microsoft.com/office/officeart/2008/layout/HorizontalMultiLevelHierarchy"/>
    <dgm:cxn modelId="{53F953B8-00B8-4192-8978-CEC10432220B}" type="presParOf" srcId="{87C73B3E-B053-4EEB-A513-883E60057853}" destId="{49147652-F4A2-482F-9B20-44A3AEF16CA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A7D798-D3DA-48B5-ABB5-1DD128B67D11}">
      <dsp:nvSpPr>
        <dsp:cNvPr id="0" name=""/>
        <dsp:cNvSpPr/>
      </dsp:nvSpPr>
      <dsp:spPr>
        <a:xfrm>
          <a:off x="0" y="1306242"/>
          <a:ext cx="10372061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A79DD9-7A7C-4BE3-B0D5-2B11E0687FE9}">
      <dsp:nvSpPr>
        <dsp:cNvPr id="0" name=""/>
        <dsp:cNvSpPr/>
      </dsp:nvSpPr>
      <dsp:spPr>
        <a:xfrm>
          <a:off x="498345" y="1927"/>
          <a:ext cx="9864193" cy="16709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427" tIns="0" rIns="27442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Практиканың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міндеттері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kk-KZ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мұғалім мамандығының әлеуметтік мәнін және оның оқушы тұлғасын қалыптастырудағы әсерін студенттердің сезіне білуі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болашақ мұғалімнің кәсіби құндылығын, педагогикалық бағыттылығын қалыптастыру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бекітіліген нормативтік құжаттарға сәйкес  әртүрлі типтегі  оқу-тәрбие мекемелерінің жұмыс жүйесімен таныстыру</a:t>
          </a:r>
          <a:endParaRPr lang="ru-RU" sz="1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9912" y="83494"/>
        <a:ext cx="9701059" cy="1507766"/>
      </dsp:txXfrm>
    </dsp:sp>
    <dsp:sp modelId="{75DDE142-D8A0-4E59-928D-80E6AC212478}">
      <dsp:nvSpPr>
        <dsp:cNvPr id="0" name=""/>
        <dsp:cNvSpPr/>
      </dsp:nvSpPr>
      <dsp:spPr>
        <a:xfrm>
          <a:off x="0" y="3361234"/>
          <a:ext cx="10372061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E1FF8C-2056-40B2-AD9E-B5C229BAD63C}">
      <dsp:nvSpPr>
        <dsp:cNvPr id="0" name=""/>
        <dsp:cNvSpPr/>
      </dsp:nvSpPr>
      <dsp:spPr>
        <a:xfrm>
          <a:off x="516070" y="2037147"/>
          <a:ext cx="9848602" cy="16635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427" tIns="0" rIns="274427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Пән</a:t>
          </a:r>
          <a:r>
            <a:rPr lang="ru-RU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мұғалімдерінің</a:t>
          </a:r>
          <a:r>
            <a:rPr lang="ru-RU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міндеттері</a:t>
          </a:r>
          <a:r>
            <a:rPr lang="ru-RU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өзіне бектілген студенттерді өзінің оқу – тәрбие жұмыстарының жоспарымен таныстырады, ашық сабақтар мен сабақтан тыс шаралар өткізіп, оларды талқылауды ұйымдастырады;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практиканың топтық жетекшісімен бірге студенттердің арасында сабақтардың тақырыбын және пән бойынша  сабақтан тыс шараларды бөліп белгілейді; 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 студенттерге үйірме жұмыстарын өткізуге, - студенттерге мінездеме береді және олардың оқу жұмысын бағалайды;</a:t>
          </a:r>
          <a:endParaRPr lang="ru-RU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7279" y="2118356"/>
        <a:ext cx="9686184" cy="1501149"/>
      </dsp:txXfrm>
    </dsp:sp>
    <dsp:sp modelId="{C23D3E21-EBEA-4DFE-A297-C163769FFB88}">
      <dsp:nvSpPr>
        <dsp:cNvPr id="0" name=""/>
        <dsp:cNvSpPr/>
      </dsp:nvSpPr>
      <dsp:spPr>
        <a:xfrm>
          <a:off x="0" y="5074994"/>
          <a:ext cx="10372061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36C1D4-2C7F-4790-9D2B-F63D51DEB89F}">
      <dsp:nvSpPr>
        <dsp:cNvPr id="0" name=""/>
        <dsp:cNvSpPr/>
      </dsp:nvSpPr>
      <dsp:spPr>
        <a:xfrm>
          <a:off x="505435" y="4065034"/>
          <a:ext cx="9863440" cy="13494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4427" tIns="0" rIns="274427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Сынып жетекшісінің міндеттері: </a:t>
          </a:r>
          <a:r>
            <a:rPr lang="kk-KZ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-студенттерді сыныптан жалпы ерекшеліктермен, негізгі тәрбие міндеттерімен және өзінің   жұмыс жоспарымен  таныстырады; - - педагогика пәнінің оқытушысымен және топ жетекшілерімен бірігіп студенттерге тәрбие жұмысының жоспарын жасауға көмектеседі; - студенттердің өз бетінше жасаған тәрбиелік іс – шараларына және оны талдауға, баға қоюға қатысады;</a:t>
          </a:r>
          <a:endParaRPr lang="ru-RU" sz="1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1309" y="4130908"/>
        <a:ext cx="9731692" cy="12176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7CEAB2-D6E1-4B83-8363-2C277D49C673}">
      <dsp:nvSpPr>
        <dsp:cNvPr id="0" name=""/>
        <dsp:cNvSpPr/>
      </dsp:nvSpPr>
      <dsp:spPr>
        <a:xfrm>
          <a:off x="2056671" y="-1761848"/>
          <a:ext cx="6194067" cy="6194067"/>
        </a:xfrm>
        <a:prstGeom prst="circularArrow">
          <a:avLst>
            <a:gd name="adj1" fmla="val 5544"/>
            <a:gd name="adj2" fmla="val 330680"/>
            <a:gd name="adj3" fmla="val 10995334"/>
            <a:gd name="adj4" fmla="val 19408508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8BB0C5-7938-4598-B872-960813839416}">
      <dsp:nvSpPr>
        <dsp:cNvPr id="0" name=""/>
        <dsp:cNvSpPr/>
      </dsp:nvSpPr>
      <dsp:spPr>
        <a:xfrm>
          <a:off x="2725134" y="-106275"/>
          <a:ext cx="5323429" cy="10866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1.	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Студенттердің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мамандығына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деген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сүйіспеншілікке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тұрақты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қызығушылыққа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тәрбиелеу</a:t>
          </a:r>
          <a:endParaRPr lang="ru-RU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78178" y="-53231"/>
        <a:ext cx="5217341" cy="980529"/>
      </dsp:txXfrm>
    </dsp:sp>
    <dsp:sp modelId="{56189BB4-A0BC-40A8-BD73-FE82A7B20ECC}">
      <dsp:nvSpPr>
        <dsp:cNvPr id="0" name=""/>
        <dsp:cNvSpPr/>
      </dsp:nvSpPr>
      <dsp:spPr>
        <a:xfrm>
          <a:off x="6680339" y="2989306"/>
          <a:ext cx="3465965" cy="9909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3.	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Студенттің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теориялық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білімін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тереңдету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бекіту</a:t>
          </a:r>
          <a:endParaRPr lang="ru-RU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28712" y="3037679"/>
        <a:ext cx="3369219" cy="894186"/>
      </dsp:txXfrm>
    </dsp:sp>
    <dsp:sp modelId="{7D81CA4A-2DB6-424E-AA12-AD214FD0BF17}">
      <dsp:nvSpPr>
        <dsp:cNvPr id="0" name=""/>
        <dsp:cNvSpPr/>
      </dsp:nvSpPr>
      <dsp:spPr>
        <a:xfrm>
          <a:off x="6105804" y="1272823"/>
          <a:ext cx="4776196" cy="14195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2.	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Студенттің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өзін-өзі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тұтас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процестің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субъектісі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ретінде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сезініп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үздіксіз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кәсіби-тұлғасын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дамытуға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деген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қажеттілігін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қалыптастыру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sp:txBody>
      <dsp:txXfrm>
        <a:off x="6175099" y="1342118"/>
        <a:ext cx="4637606" cy="1280921"/>
      </dsp:txXfrm>
    </dsp:sp>
    <dsp:sp modelId="{AA018252-B11D-439E-9364-8EF308576820}">
      <dsp:nvSpPr>
        <dsp:cNvPr id="0" name=""/>
        <dsp:cNvSpPr/>
      </dsp:nvSpPr>
      <dsp:spPr>
        <a:xfrm>
          <a:off x="6144936" y="4348571"/>
          <a:ext cx="4639130" cy="13227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4.	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Мектептің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тұтас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процесінде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пайдалана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отырып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әлеуметтік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психологиялық-педагогикалық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арнайы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білімдерін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тереңдету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sp:txBody>
      <dsp:txXfrm>
        <a:off x="6209507" y="4413142"/>
        <a:ext cx="4509988" cy="1193594"/>
      </dsp:txXfrm>
    </dsp:sp>
    <dsp:sp modelId="{FD458517-EEFA-497A-973C-DF6A466B8F9D}">
      <dsp:nvSpPr>
        <dsp:cNvPr id="0" name=""/>
        <dsp:cNvSpPr/>
      </dsp:nvSpPr>
      <dsp:spPr>
        <a:xfrm>
          <a:off x="948519" y="4386375"/>
          <a:ext cx="4252944" cy="13265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5.	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тұтас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процесті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құзырлылық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әдіспен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іске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асыруға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мүмкіндік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беретін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болашақ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мұғалімнің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кәсіби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іскерлігін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дағдысын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қалыптастыру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sp:txBody>
      <dsp:txXfrm>
        <a:off x="1013278" y="4451134"/>
        <a:ext cx="4123426" cy="1197073"/>
      </dsp:txXfrm>
    </dsp:sp>
    <dsp:sp modelId="{85545A05-A317-4F5D-9EF2-D81EB9CDFA67}">
      <dsp:nvSpPr>
        <dsp:cNvPr id="0" name=""/>
        <dsp:cNvSpPr/>
      </dsp:nvSpPr>
      <dsp:spPr>
        <a:xfrm>
          <a:off x="733361" y="2787280"/>
          <a:ext cx="3589257" cy="9909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6.	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іс-әрекеттің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шығармашылық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зерттеушілік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әдісін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дамыту</a:t>
          </a: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sp:txBody>
      <dsp:txXfrm>
        <a:off x="781734" y="2835653"/>
        <a:ext cx="3492511" cy="894186"/>
      </dsp:txXfrm>
    </dsp:sp>
    <dsp:sp modelId="{4FEB7D7E-20A1-4A3B-8768-8EEFE7E7C3D4}">
      <dsp:nvSpPr>
        <dsp:cNvPr id="0" name=""/>
        <dsp:cNvSpPr/>
      </dsp:nvSpPr>
      <dsp:spPr>
        <a:xfrm>
          <a:off x="751721" y="1192533"/>
          <a:ext cx="3479620" cy="9909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7.	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мұғалімнің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тұлғалық-кәсіби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сапасын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қалыптастыру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sp:txBody>
      <dsp:txXfrm>
        <a:off x="800094" y="1240906"/>
        <a:ext cx="3382874" cy="8941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19A192-D700-4933-A29E-68434BB21C68}">
      <dsp:nvSpPr>
        <dsp:cNvPr id="0" name=""/>
        <dsp:cNvSpPr/>
      </dsp:nvSpPr>
      <dsp:spPr>
        <a:xfrm>
          <a:off x="1468338" y="3209544"/>
          <a:ext cx="441797" cy="24933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0898" y="0"/>
              </a:lnTo>
              <a:lnTo>
                <a:pt x="220898" y="2493325"/>
              </a:lnTo>
              <a:lnTo>
                <a:pt x="441797" y="249332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3155" y="4392902"/>
        <a:ext cx="2532164" cy="126608"/>
      </dsp:txXfrm>
    </dsp:sp>
    <dsp:sp modelId="{38D84738-690A-46BC-98BD-E9CE9A3D69A8}">
      <dsp:nvSpPr>
        <dsp:cNvPr id="0" name=""/>
        <dsp:cNvSpPr/>
      </dsp:nvSpPr>
      <dsp:spPr>
        <a:xfrm>
          <a:off x="1468338" y="3209544"/>
          <a:ext cx="423771" cy="14224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1885" y="0"/>
              </a:lnTo>
              <a:lnTo>
                <a:pt x="211885" y="1422428"/>
              </a:lnTo>
              <a:lnTo>
                <a:pt x="423771" y="1422428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38118" y="3883652"/>
        <a:ext cx="1484212" cy="74210"/>
      </dsp:txXfrm>
    </dsp:sp>
    <dsp:sp modelId="{368969DD-73F0-4C6B-BEB8-C6AEA07D8DA9}">
      <dsp:nvSpPr>
        <dsp:cNvPr id="0" name=""/>
        <dsp:cNvSpPr/>
      </dsp:nvSpPr>
      <dsp:spPr>
        <a:xfrm>
          <a:off x="1468338" y="3209544"/>
          <a:ext cx="441797" cy="1998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0898" y="0"/>
              </a:lnTo>
              <a:lnTo>
                <a:pt x="220898" y="199872"/>
              </a:lnTo>
              <a:lnTo>
                <a:pt x="441797" y="199872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46784" y="3297357"/>
        <a:ext cx="484906" cy="24245"/>
      </dsp:txXfrm>
    </dsp:sp>
    <dsp:sp modelId="{268F3C4A-68E9-4902-AAD8-11FECEA630E8}">
      <dsp:nvSpPr>
        <dsp:cNvPr id="0" name=""/>
        <dsp:cNvSpPr/>
      </dsp:nvSpPr>
      <dsp:spPr>
        <a:xfrm>
          <a:off x="1468338" y="1969410"/>
          <a:ext cx="441797" cy="1240133"/>
        </a:xfrm>
        <a:custGeom>
          <a:avLst/>
          <a:gdLst/>
          <a:ahLst/>
          <a:cxnLst/>
          <a:rect l="0" t="0" r="0" b="0"/>
          <a:pathLst>
            <a:path>
              <a:moveTo>
                <a:pt x="0" y="1240133"/>
              </a:moveTo>
              <a:lnTo>
                <a:pt x="220898" y="1240133"/>
              </a:lnTo>
              <a:lnTo>
                <a:pt x="220898" y="0"/>
              </a:lnTo>
              <a:lnTo>
                <a:pt x="441797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1656325" y="2556565"/>
        <a:ext cx="65823" cy="65823"/>
      </dsp:txXfrm>
    </dsp:sp>
    <dsp:sp modelId="{5FB44874-B9C7-44CD-B288-8FBB380D65DF}">
      <dsp:nvSpPr>
        <dsp:cNvPr id="0" name=""/>
        <dsp:cNvSpPr/>
      </dsp:nvSpPr>
      <dsp:spPr>
        <a:xfrm>
          <a:off x="1468338" y="536810"/>
          <a:ext cx="441797" cy="2672733"/>
        </a:xfrm>
        <a:custGeom>
          <a:avLst/>
          <a:gdLst/>
          <a:ahLst/>
          <a:cxnLst/>
          <a:rect l="0" t="0" r="0" b="0"/>
          <a:pathLst>
            <a:path>
              <a:moveTo>
                <a:pt x="0" y="2672733"/>
              </a:moveTo>
              <a:lnTo>
                <a:pt x="220898" y="2672733"/>
              </a:lnTo>
              <a:lnTo>
                <a:pt x="220898" y="0"/>
              </a:lnTo>
              <a:lnTo>
                <a:pt x="441797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400" b="1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4736" y="1805452"/>
        <a:ext cx="2709001" cy="135450"/>
      </dsp:txXfrm>
    </dsp:sp>
    <dsp:sp modelId="{7EA29652-039F-4F77-88CC-0FBFFFBCC272}">
      <dsp:nvSpPr>
        <dsp:cNvPr id="0" name=""/>
        <dsp:cNvSpPr/>
      </dsp:nvSpPr>
      <dsp:spPr>
        <a:xfrm rot="16200000">
          <a:off x="-1032427" y="2481070"/>
          <a:ext cx="3544585" cy="14569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8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практикалар</a:t>
          </a:r>
          <a:r>
            <a:rPr lang="ru-RU" sz="28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өткізу</a:t>
          </a:r>
          <a:r>
            <a:rPr lang="ru-RU" sz="28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шарттары</a:t>
          </a:r>
          <a:endParaRPr lang="ru-RU" sz="28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1032427" y="2481070"/>
        <a:ext cx="3544585" cy="1456947"/>
      </dsp:txXfrm>
    </dsp:sp>
    <dsp:sp modelId="{1EDBCFEF-3FCF-496C-82BA-1D78F3CC5A93}">
      <dsp:nvSpPr>
        <dsp:cNvPr id="0" name=""/>
        <dsp:cNvSpPr/>
      </dsp:nvSpPr>
      <dsp:spPr>
        <a:xfrm>
          <a:off x="1910135" y="0"/>
          <a:ext cx="7890740" cy="10736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	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мұғалімнің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кәсіби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іс-әрекетінің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объектісі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-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тұтас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процесті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түсіндіруге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бағытталған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теориялық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практикалық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дайындықтың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өзара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байланысы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</dsp:txBody>
      <dsp:txXfrm>
        <a:off x="1910135" y="0"/>
        <a:ext cx="7890740" cy="1073620"/>
      </dsp:txXfrm>
    </dsp:sp>
    <dsp:sp modelId="{FF7314C5-AFB2-43F8-A3B5-7A03CA097C08}">
      <dsp:nvSpPr>
        <dsp:cNvPr id="0" name=""/>
        <dsp:cNvSpPr/>
      </dsp:nvSpPr>
      <dsp:spPr>
        <a:xfrm>
          <a:off x="1910135" y="1439876"/>
          <a:ext cx="9470297" cy="10590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	студент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оқу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іс-әрекетінің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біртіндеп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күрделенуіне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бірінші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курстан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бітіруші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курсқа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дейін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практиканы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ұйымдастырудың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жүйелілігі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кезеңдері</a:t>
          </a:r>
          <a:r>
            <a:rPr lang="ru-RU" sz="2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sp:txBody>
      <dsp:txXfrm>
        <a:off x="1910135" y="1439876"/>
        <a:ext cx="9470297" cy="1059067"/>
      </dsp:txXfrm>
    </dsp:sp>
    <dsp:sp modelId="{86A69AD8-4A2F-4A22-AAB7-A77319C3B818}">
      <dsp:nvSpPr>
        <dsp:cNvPr id="0" name=""/>
        <dsp:cNvSpPr/>
      </dsp:nvSpPr>
      <dsp:spPr>
        <a:xfrm>
          <a:off x="1910135" y="2848906"/>
          <a:ext cx="8638084" cy="11210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3.	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психологиялық-педагогикалық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ғылымдарының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практикасының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классикалық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сонымен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бірге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инновациялық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жетістіктерінің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интеграциясы</a:t>
          </a:r>
          <a:r>
            <a:rPr lang="ru-RU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1910135" y="2848906"/>
        <a:ext cx="8638084" cy="1121019"/>
      </dsp:txXfrm>
    </dsp:sp>
    <dsp:sp modelId="{C0119064-BEC2-4B18-B897-68FE9D8349A2}">
      <dsp:nvSpPr>
        <dsp:cNvPr id="0" name=""/>
        <dsp:cNvSpPr/>
      </dsp:nvSpPr>
      <dsp:spPr>
        <a:xfrm>
          <a:off x="1892110" y="4102236"/>
          <a:ext cx="9212023" cy="10594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0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4. бірінші курстан бастап бітіруші курсқа дейін педагогикалық практиканың барлық түрін өткізу процесінде болашақ мұғалімді ғылыми-зерттеу жұмысына бағыттау;</a:t>
          </a:r>
          <a:endParaRPr lang="ru-RU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92110" y="4102236"/>
        <a:ext cx="9212023" cy="1059471"/>
      </dsp:txXfrm>
    </dsp:sp>
    <dsp:sp modelId="{D27ADE77-9C45-45A6-8D4E-CDF2F848D20D}">
      <dsp:nvSpPr>
        <dsp:cNvPr id="0" name=""/>
        <dsp:cNvSpPr/>
      </dsp:nvSpPr>
      <dsp:spPr>
        <a:xfrm>
          <a:off x="1910135" y="5366133"/>
          <a:ext cx="9545049" cy="6734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7. педагогикалық практиканың болашақ мұғалімнің нақты мамандығына қарай бағыттылығы</a:t>
          </a:r>
          <a:endParaRPr lang="ru-RU" sz="22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10135" y="5366133"/>
        <a:ext cx="9545049" cy="6734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224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41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9764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514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5551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592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2390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108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38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55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345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39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282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214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0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60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9EEC6-BE18-4FF9-A6C0-CB8176D07083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E1C266-2CC7-4AD5-BE2F-F6040C999D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93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9F9407-2186-4FD6-A509-060A17D3F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830" y="1870523"/>
            <a:ext cx="7729782" cy="1280890"/>
          </a:xfrm>
        </p:spPr>
        <p:txBody>
          <a:bodyPr>
            <a:normAutofit fontScale="90000"/>
          </a:bodyPr>
          <a:lstStyle/>
          <a:p>
            <a:pPr algn="ctr" font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Кәсіптік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оқытуға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пәні бойынша лекциялар жиынтығы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139B94-2692-4F8F-A2C2-B8801B82C6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4829" y="3151413"/>
            <a:ext cx="7729781" cy="2808724"/>
          </a:xfrm>
        </p:spPr>
        <p:txBody>
          <a:bodyPr>
            <a:noAutofit/>
          </a:bodyPr>
          <a:lstStyle/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Қуанышбеков Тілек Қуаншбекұлы</a:t>
            </a:r>
          </a:p>
          <a:p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доктор</a:t>
            </a:r>
          </a:p>
          <a:p>
            <a:r>
              <a:rPr lang="kk-KZ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Химия кафедрасының қауымдастырылған профессоры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CA428FE-9D9E-4A29-A48E-BB22F239D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841" y="2034646"/>
            <a:ext cx="2688783" cy="3644138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2033011-01EC-4885-83AB-4F6B2DCC5B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3353" y="0"/>
            <a:ext cx="4056924" cy="136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400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49994" y="267449"/>
            <a:ext cx="9734550" cy="1123665"/>
          </a:xfrm>
        </p:spPr>
        <p:txBody>
          <a:bodyPr>
            <a:normAutofit fontScale="90000"/>
          </a:bodyPr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 </a:t>
            </a:r>
            <a:r>
              <a:rPr lang="ru-RU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1</a:t>
            </a:r>
            <a:r>
              <a:rPr lang="kk-KZ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 ұстаздарды даярлаудағы үздіксіз педагогиклық практиканың маңыздылығы</a:t>
            </a:r>
            <a:endParaRPr lang="ru-RU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8863" y="1696730"/>
            <a:ext cx="10125681" cy="1126283"/>
          </a:xfrm>
        </p:spPr>
        <p:txBody>
          <a:bodyPr>
            <a:normAutofit/>
          </a:bodyPr>
          <a:lstStyle/>
          <a:p>
            <a:pPr algn="just"/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болашақ ұстаздарды даярлаудағы үздіксіз педагогиклық практиканың маңыздылығын анықтау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749994" y="3128629"/>
            <a:ext cx="9734550" cy="30621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A53010"/>
              </a:buClr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Қарастырылатын сұрақтар: 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Практиканың, пән мұғалімдерінің, сынып жетекшісінің  міндеттері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практиканың мақсаттары</a:t>
            </a:r>
          </a:p>
          <a:p>
            <a:pPr marL="514350" indent="-514350">
              <a:buClr>
                <a:srgbClr val="A53010"/>
              </a:buClr>
              <a:buFont typeface="Wingdings 3" charset="2"/>
              <a:buAutoNum type="arabicPeriod"/>
            </a:pPr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практикалар өткізу шарттары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858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8264" y="170121"/>
            <a:ext cx="10953749" cy="723014"/>
          </a:xfrm>
        </p:spPr>
        <p:txBody>
          <a:bodyPr>
            <a:noAutofit/>
          </a:bodyPr>
          <a:lstStyle/>
          <a:p>
            <a:pPr algn="ctr"/>
            <a:r>
              <a:rPr lang="kk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Практиканың, пән мұғалімдерінің, сынып жетекшісінің  міндеттері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</p:nvPr>
        </p:nvGraphicFramePr>
        <p:xfrm>
          <a:off x="1109107" y="1201478"/>
          <a:ext cx="10372061" cy="56565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7360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0975" y="0"/>
            <a:ext cx="8911687" cy="842740"/>
          </a:xfrm>
        </p:spPr>
        <p:txBody>
          <a:bodyPr>
            <a:normAutofit fontScale="90000"/>
          </a:bodyPr>
          <a:lstStyle/>
          <a:p>
            <a:pPr algn="ctr"/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 практиканың мақсаттары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358588" y="806939"/>
          <a:ext cx="11833412" cy="6015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2831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</p:nvPr>
        </p:nvGraphicFramePr>
        <p:xfrm>
          <a:off x="493775" y="128016"/>
          <a:ext cx="11466577" cy="6419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62287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408</Words>
  <Application>Microsoft Office PowerPoint</Application>
  <PresentationFormat>Широкоэкранный</PresentationFormat>
  <Paragraphs>34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Легкий дым</vt:lpstr>
      <vt:lpstr>Кәсіптік оқытуға кіріспе пәні бойынша лекциялар жиынтығы  </vt:lpstr>
      <vt:lpstr>Тақырып № 1: Болашақ ұстаздарды даярлаудағы үздіксіз педагогиклық практиканың маңыздылығы</vt:lpstr>
      <vt:lpstr>Практиканың, пән мұғалімдерінің, сынып жетекшісінің  міндеттері</vt:lpstr>
      <vt:lpstr>Педагогикалық практиканың мақсаттары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Кәсіптік оқытуға кіріспе пәні бойынша лекциялар жиынтығы  </dc:title>
  <dc:creator>User</dc:creator>
  <cp:lastModifiedBy>User</cp:lastModifiedBy>
  <cp:revision>4</cp:revision>
  <dcterms:created xsi:type="dcterms:W3CDTF">2024-11-05T22:43:46Z</dcterms:created>
  <dcterms:modified xsi:type="dcterms:W3CDTF">2024-11-05T23:35:27Z</dcterms:modified>
</cp:coreProperties>
</file>