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7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B83D8B-1944-4CE1-A500-A020A314F6E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A76D86A-C60B-4356-997C-35758BB241DB}">
      <dgm:prSet phldrT="[Текст]" custT="1"/>
      <dgm:spPr/>
      <dgm:t>
        <a:bodyPr/>
        <a:lstStyle/>
        <a:p>
          <a:r>
            <a:rPr lang="ru-RU" sz="30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3000" i="1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30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3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3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нақты</a:t>
          </a:r>
          <a:r>
            <a:rPr lang="ru-RU" sz="3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қойылған</a:t>
          </a:r>
          <a:r>
            <a:rPr lang="ru-RU" sz="3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мақсатқа</a:t>
          </a:r>
          <a:r>
            <a:rPr lang="ru-RU" sz="3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жетуде</a:t>
          </a:r>
          <a:r>
            <a:rPr lang="ru-RU" sz="3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ойға</a:t>
          </a:r>
          <a:r>
            <a:rPr lang="ru-RU" sz="3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алынған</a:t>
          </a:r>
          <a:r>
            <a:rPr lang="ru-RU" sz="3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3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нәтиже</a:t>
          </a:r>
          <a:r>
            <a:rPr lang="ru-RU" sz="30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gm:t>
    </dgm:pt>
    <dgm:pt modelId="{BE35F2C6-08EB-4E5A-8EC8-58F2D316841F}" type="parTrans" cxnId="{FE192C65-A72A-48A5-A06D-7527A8C9FD8F}">
      <dgm:prSet/>
      <dgm:spPr/>
      <dgm:t>
        <a:bodyPr/>
        <a:lstStyle/>
        <a:p>
          <a:endParaRPr lang="ru-RU"/>
        </a:p>
      </dgm:t>
    </dgm:pt>
    <dgm:pt modelId="{E307C764-0FF2-4C1B-AC4F-6E9656A8C4F5}" type="sibTrans" cxnId="{FE192C65-A72A-48A5-A06D-7527A8C9FD8F}">
      <dgm:prSet/>
      <dgm:spPr/>
      <dgm:t>
        <a:bodyPr/>
        <a:lstStyle/>
        <a:p>
          <a:endParaRPr lang="ru-RU"/>
        </a:p>
      </dgm:t>
    </dgm:pt>
    <dgm:pt modelId="{A8B65E29-CBF3-42F6-9192-91D3335D7E83}">
      <dgm:prSet phldrT="[Текст]" custT="1"/>
      <dgm:spPr/>
      <dgm:t>
        <a:bodyPr/>
        <a:lstStyle/>
        <a:p>
          <a:r>
            <a:rPr lang="ru-RU" sz="280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800" i="1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жеке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тұлғаның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өзін-өзі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дамытуға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өмірлік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жолын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кұзырлы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таңдауға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мүмкіншіліктерін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кеңейтуге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бағытталған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процесс (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А.Г.Асмолов</a:t>
          </a:r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</a:p>
      </dgm:t>
    </dgm:pt>
    <dgm:pt modelId="{F1968577-F918-4BEB-8294-07D445D3748C}" type="parTrans" cxnId="{CFDFC3D5-241D-47FB-B2CE-7A46C0CF8823}">
      <dgm:prSet/>
      <dgm:spPr/>
      <dgm:t>
        <a:bodyPr/>
        <a:lstStyle/>
        <a:p>
          <a:endParaRPr lang="ru-RU"/>
        </a:p>
      </dgm:t>
    </dgm:pt>
    <dgm:pt modelId="{12D91F1C-6F40-4D26-85FE-B3F78C68D167}" type="sibTrans" cxnId="{CFDFC3D5-241D-47FB-B2CE-7A46C0CF8823}">
      <dgm:prSet/>
      <dgm:spPr/>
      <dgm:t>
        <a:bodyPr/>
        <a:lstStyle/>
        <a:p>
          <a:endParaRPr lang="ru-RU"/>
        </a:p>
      </dgm:t>
    </dgm:pt>
    <dgm:pt modelId="{07DD4B09-3571-4DBB-8458-3EC3BD8AB05E}">
      <dgm:prSet phldrT="[Текст]" custT="1"/>
      <dgm:spPr/>
      <dgm:t>
        <a:bodyPr/>
        <a:lstStyle/>
        <a:p>
          <a:r>
            <a:rPr lang="kk-KZ" sz="3000" i="1" dirty="0">
              <a:latin typeface="Times New Roman" panose="02020603050405020304" pitchFamily="18" charset="0"/>
              <a:cs typeface="Times New Roman" panose="02020603050405020304" pitchFamily="18" charset="0"/>
            </a:rPr>
            <a:t>Білім  беру - </a:t>
          </a:r>
          <a:r>
            <a:rPr lang="kk-KZ" sz="3000" dirty="0">
              <a:latin typeface="Times New Roman" panose="02020603050405020304" pitchFamily="18" charset="0"/>
              <a:cs typeface="Times New Roman" panose="02020603050405020304" pitchFamily="18" charset="0"/>
            </a:rPr>
            <a:t>адам,  қоғам,  мемлекет  мүддесіне,  мақсатына бағытталған тәрбие және оқыту процесі </a:t>
          </a:r>
          <a:endParaRPr lang="ru-RU" sz="3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CFDE29-B459-45C5-8946-223789AF7047}" type="parTrans" cxnId="{043C9A7F-9F0E-4962-BB55-18E115802FE0}">
      <dgm:prSet/>
      <dgm:spPr/>
      <dgm:t>
        <a:bodyPr/>
        <a:lstStyle/>
        <a:p>
          <a:endParaRPr lang="ru-RU"/>
        </a:p>
      </dgm:t>
    </dgm:pt>
    <dgm:pt modelId="{F8BF97D7-1E0D-439E-8BE8-074EC3F97493}" type="sibTrans" cxnId="{043C9A7F-9F0E-4962-BB55-18E115802FE0}">
      <dgm:prSet/>
      <dgm:spPr/>
      <dgm:t>
        <a:bodyPr/>
        <a:lstStyle/>
        <a:p>
          <a:endParaRPr lang="ru-RU"/>
        </a:p>
      </dgm:t>
    </dgm:pt>
    <dgm:pt modelId="{3B50AB00-51F7-40A7-A1BF-18969AA7229A}" type="pres">
      <dgm:prSet presAssocID="{F9B83D8B-1944-4CE1-A500-A020A314F6EE}" presName="linear" presStyleCnt="0">
        <dgm:presLayoutVars>
          <dgm:dir/>
          <dgm:animLvl val="lvl"/>
          <dgm:resizeHandles val="exact"/>
        </dgm:presLayoutVars>
      </dgm:prSet>
      <dgm:spPr/>
    </dgm:pt>
    <dgm:pt modelId="{4011DF49-34F3-4699-803D-6A15CC62508C}" type="pres">
      <dgm:prSet presAssocID="{0A76D86A-C60B-4356-997C-35758BB241DB}" presName="parentLin" presStyleCnt="0"/>
      <dgm:spPr/>
    </dgm:pt>
    <dgm:pt modelId="{35FED25B-2911-4012-AE72-0DBDC230D1A7}" type="pres">
      <dgm:prSet presAssocID="{0A76D86A-C60B-4356-997C-35758BB241DB}" presName="parentLeftMargin" presStyleLbl="node1" presStyleIdx="0" presStyleCnt="3"/>
      <dgm:spPr/>
    </dgm:pt>
    <dgm:pt modelId="{85E7F891-D0A1-4CA2-B481-1DE2F5066B56}" type="pres">
      <dgm:prSet presAssocID="{0A76D86A-C60B-4356-997C-35758BB241DB}" presName="parentText" presStyleLbl="node1" presStyleIdx="0" presStyleCnt="3" custScaleX="131435">
        <dgm:presLayoutVars>
          <dgm:chMax val="0"/>
          <dgm:bulletEnabled val="1"/>
        </dgm:presLayoutVars>
      </dgm:prSet>
      <dgm:spPr/>
    </dgm:pt>
    <dgm:pt modelId="{26F9E88A-B322-4A6C-BA97-4ABA9ADF7486}" type="pres">
      <dgm:prSet presAssocID="{0A76D86A-C60B-4356-997C-35758BB241DB}" presName="negativeSpace" presStyleCnt="0"/>
      <dgm:spPr/>
    </dgm:pt>
    <dgm:pt modelId="{99ABF966-DA80-44F0-994E-C96152C41491}" type="pres">
      <dgm:prSet presAssocID="{0A76D86A-C60B-4356-997C-35758BB241DB}" presName="childText" presStyleLbl="conFgAcc1" presStyleIdx="0" presStyleCnt="3" custLinFactY="-23806" custLinFactNeighborX="-212" custLinFactNeighborY="-100000">
        <dgm:presLayoutVars>
          <dgm:bulletEnabled val="1"/>
        </dgm:presLayoutVars>
      </dgm:prSet>
      <dgm:spPr/>
    </dgm:pt>
    <dgm:pt modelId="{A336884C-A9FB-4470-870B-22A24AE77FA0}" type="pres">
      <dgm:prSet presAssocID="{E307C764-0FF2-4C1B-AC4F-6E9656A8C4F5}" presName="spaceBetweenRectangles" presStyleCnt="0"/>
      <dgm:spPr/>
    </dgm:pt>
    <dgm:pt modelId="{FAA9538B-7D60-45A2-92AC-AD1E50B93AB1}" type="pres">
      <dgm:prSet presAssocID="{A8B65E29-CBF3-42F6-9192-91D3335D7E83}" presName="parentLin" presStyleCnt="0"/>
      <dgm:spPr/>
    </dgm:pt>
    <dgm:pt modelId="{4B1160B0-3166-4CB1-9AB0-87A458EB6E34}" type="pres">
      <dgm:prSet presAssocID="{A8B65E29-CBF3-42F6-9192-91D3335D7E83}" presName="parentLeftMargin" presStyleLbl="node1" presStyleIdx="0" presStyleCnt="3"/>
      <dgm:spPr/>
    </dgm:pt>
    <dgm:pt modelId="{99DF0C9D-B689-4A1A-AE24-FB453145A214}" type="pres">
      <dgm:prSet presAssocID="{A8B65E29-CBF3-42F6-9192-91D3335D7E83}" presName="parentText" presStyleLbl="node1" presStyleIdx="1" presStyleCnt="3" custScaleX="131826" custScaleY="128933">
        <dgm:presLayoutVars>
          <dgm:chMax val="0"/>
          <dgm:bulletEnabled val="1"/>
        </dgm:presLayoutVars>
      </dgm:prSet>
      <dgm:spPr/>
    </dgm:pt>
    <dgm:pt modelId="{5B70F241-F079-4F06-9C46-0917CDBBB934}" type="pres">
      <dgm:prSet presAssocID="{A8B65E29-CBF3-42F6-9192-91D3335D7E83}" presName="negativeSpace" presStyleCnt="0"/>
      <dgm:spPr/>
    </dgm:pt>
    <dgm:pt modelId="{35BE6F1D-ACB6-43AF-BB3F-53FFB95322D3}" type="pres">
      <dgm:prSet presAssocID="{A8B65E29-CBF3-42F6-9192-91D3335D7E83}" presName="childText" presStyleLbl="conFgAcc1" presStyleIdx="1" presStyleCnt="3">
        <dgm:presLayoutVars>
          <dgm:bulletEnabled val="1"/>
        </dgm:presLayoutVars>
      </dgm:prSet>
      <dgm:spPr/>
    </dgm:pt>
    <dgm:pt modelId="{76F28B88-5A13-4CC2-92AF-8ECC833AC1AD}" type="pres">
      <dgm:prSet presAssocID="{12D91F1C-6F40-4D26-85FE-B3F78C68D167}" presName="spaceBetweenRectangles" presStyleCnt="0"/>
      <dgm:spPr/>
    </dgm:pt>
    <dgm:pt modelId="{60D14AB1-3DC0-4AB9-81C8-4620B138213A}" type="pres">
      <dgm:prSet presAssocID="{07DD4B09-3571-4DBB-8458-3EC3BD8AB05E}" presName="parentLin" presStyleCnt="0"/>
      <dgm:spPr/>
    </dgm:pt>
    <dgm:pt modelId="{54342F46-FC2C-473E-924E-B3B3E33A7EB1}" type="pres">
      <dgm:prSet presAssocID="{07DD4B09-3571-4DBB-8458-3EC3BD8AB05E}" presName="parentLeftMargin" presStyleLbl="node1" presStyleIdx="1" presStyleCnt="3"/>
      <dgm:spPr/>
    </dgm:pt>
    <dgm:pt modelId="{6A464B2B-09C3-4A90-9FD8-614A5470EDAF}" type="pres">
      <dgm:prSet presAssocID="{07DD4B09-3571-4DBB-8458-3EC3BD8AB05E}" presName="parentText" presStyleLbl="node1" presStyleIdx="2" presStyleCnt="3" custScaleX="130278">
        <dgm:presLayoutVars>
          <dgm:chMax val="0"/>
          <dgm:bulletEnabled val="1"/>
        </dgm:presLayoutVars>
      </dgm:prSet>
      <dgm:spPr/>
    </dgm:pt>
    <dgm:pt modelId="{12002362-69F4-4941-BBC3-28E8731AFBEB}" type="pres">
      <dgm:prSet presAssocID="{07DD4B09-3571-4DBB-8458-3EC3BD8AB05E}" presName="negativeSpace" presStyleCnt="0"/>
      <dgm:spPr/>
    </dgm:pt>
    <dgm:pt modelId="{5B75E980-9059-444D-AFC6-725AC7D030CE}" type="pres">
      <dgm:prSet presAssocID="{07DD4B09-3571-4DBB-8458-3EC3BD8AB05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6D08C25-A3B8-4B6E-A5D2-5D8025E17145}" type="presOf" srcId="{0A76D86A-C60B-4356-997C-35758BB241DB}" destId="{35FED25B-2911-4012-AE72-0DBDC230D1A7}" srcOrd="0" destOrd="0" presId="urn:microsoft.com/office/officeart/2005/8/layout/list1"/>
    <dgm:cxn modelId="{8784482A-67A8-4CF5-89A9-F3BBD106EAFC}" type="presOf" srcId="{F9B83D8B-1944-4CE1-A500-A020A314F6EE}" destId="{3B50AB00-51F7-40A7-A1BF-18969AA7229A}" srcOrd="0" destOrd="0" presId="urn:microsoft.com/office/officeart/2005/8/layout/list1"/>
    <dgm:cxn modelId="{1BF13744-0B68-4D74-8AAD-6F19A4D9E351}" type="presOf" srcId="{A8B65E29-CBF3-42F6-9192-91D3335D7E83}" destId="{4B1160B0-3166-4CB1-9AB0-87A458EB6E34}" srcOrd="0" destOrd="0" presId="urn:microsoft.com/office/officeart/2005/8/layout/list1"/>
    <dgm:cxn modelId="{FE192C65-A72A-48A5-A06D-7527A8C9FD8F}" srcId="{F9B83D8B-1944-4CE1-A500-A020A314F6EE}" destId="{0A76D86A-C60B-4356-997C-35758BB241DB}" srcOrd="0" destOrd="0" parTransId="{BE35F2C6-08EB-4E5A-8EC8-58F2D316841F}" sibTransId="{E307C764-0FF2-4C1B-AC4F-6E9656A8C4F5}"/>
    <dgm:cxn modelId="{EE26B76A-1014-4265-872B-86E70DA25455}" type="presOf" srcId="{0A76D86A-C60B-4356-997C-35758BB241DB}" destId="{85E7F891-D0A1-4CA2-B481-1DE2F5066B56}" srcOrd="1" destOrd="0" presId="urn:microsoft.com/office/officeart/2005/8/layout/list1"/>
    <dgm:cxn modelId="{CE330D6C-4965-43B0-861E-B88DAEAEDFD9}" type="presOf" srcId="{A8B65E29-CBF3-42F6-9192-91D3335D7E83}" destId="{99DF0C9D-B689-4A1A-AE24-FB453145A214}" srcOrd="1" destOrd="0" presId="urn:microsoft.com/office/officeart/2005/8/layout/list1"/>
    <dgm:cxn modelId="{E3ADBF56-F008-4A47-800D-8513811A4BA8}" type="presOf" srcId="{07DD4B09-3571-4DBB-8458-3EC3BD8AB05E}" destId="{54342F46-FC2C-473E-924E-B3B3E33A7EB1}" srcOrd="0" destOrd="0" presId="urn:microsoft.com/office/officeart/2005/8/layout/list1"/>
    <dgm:cxn modelId="{E669A158-5951-4DFA-86F4-C1C35FA05F3D}" type="presOf" srcId="{07DD4B09-3571-4DBB-8458-3EC3BD8AB05E}" destId="{6A464B2B-09C3-4A90-9FD8-614A5470EDAF}" srcOrd="1" destOrd="0" presId="urn:microsoft.com/office/officeart/2005/8/layout/list1"/>
    <dgm:cxn modelId="{043C9A7F-9F0E-4962-BB55-18E115802FE0}" srcId="{F9B83D8B-1944-4CE1-A500-A020A314F6EE}" destId="{07DD4B09-3571-4DBB-8458-3EC3BD8AB05E}" srcOrd="2" destOrd="0" parTransId="{05CFDE29-B459-45C5-8946-223789AF7047}" sibTransId="{F8BF97D7-1E0D-439E-8BE8-074EC3F97493}"/>
    <dgm:cxn modelId="{CFDFC3D5-241D-47FB-B2CE-7A46C0CF8823}" srcId="{F9B83D8B-1944-4CE1-A500-A020A314F6EE}" destId="{A8B65E29-CBF3-42F6-9192-91D3335D7E83}" srcOrd="1" destOrd="0" parTransId="{F1968577-F918-4BEB-8294-07D445D3748C}" sibTransId="{12D91F1C-6F40-4D26-85FE-B3F78C68D167}"/>
    <dgm:cxn modelId="{7861D06C-44B8-4D76-BE27-464B69C6EDE3}" type="presParOf" srcId="{3B50AB00-51F7-40A7-A1BF-18969AA7229A}" destId="{4011DF49-34F3-4699-803D-6A15CC62508C}" srcOrd="0" destOrd="0" presId="urn:microsoft.com/office/officeart/2005/8/layout/list1"/>
    <dgm:cxn modelId="{45A5BB08-80A8-43B6-9FEB-8E72F31EFEDA}" type="presParOf" srcId="{4011DF49-34F3-4699-803D-6A15CC62508C}" destId="{35FED25B-2911-4012-AE72-0DBDC230D1A7}" srcOrd="0" destOrd="0" presId="urn:microsoft.com/office/officeart/2005/8/layout/list1"/>
    <dgm:cxn modelId="{59CAC360-0756-4CE0-A8E7-B44862FC8C47}" type="presParOf" srcId="{4011DF49-34F3-4699-803D-6A15CC62508C}" destId="{85E7F891-D0A1-4CA2-B481-1DE2F5066B56}" srcOrd="1" destOrd="0" presId="urn:microsoft.com/office/officeart/2005/8/layout/list1"/>
    <dgm:cxn modelId="{3F406B71-E460-4A3E-91FF-4076CB7C5F2B}" type="presParOf" srcId="{3B50AB00-51F7-40A7-A1BF-18969AA7229A}" destId="{26F9E88A-B322-4A6C-BA97-4ABA9ADF7486}" srcOrd="1" destOrd="0" presId="urn:microsoft.com/office/officeart/2005/8/layout/list1"/>
    <dgm:cxn modelId="{89950B31-CB38-41CE-B7BA-7B00732876C2}" type="presParOf" srcId="{3B50AB00-51F7-40A7-A1BF-18969AA7229A}" destId="{99ABF966-DA80-44F0-994E-C96152C41491}" srcOrd="2" destOrd="0" presId="urn:microsoft.com/office/officeart/2005/8/layout/list1"/>
    <dgm:cxn modelId="{65C3635A-BB89-46B1-A49F-AE472AF57452}" type="presParOf" srcId="{3B50AB00-51F7-40A7-A1BF-18969AA7229A}" destId="{A336884C-A9FB-4470-870B-22A24AE77FA0}" srcOrd="3" destOrd="0" presId="urn:microsoft.com/office/officeart/2005/8/layout/list1"/>
    <dgm:cxn modelId="{CF1A1DA9-C292-4062-8ADE-E73B127EA6B6}" type="presParOf" srcId="{3B50AB00-51F7-40A7-A1BF-18969AA7229A}" destId="{FAA9538B-7D60-45A2-92AC-AD1E50B93AB1}" srcOrd="4" destOrd="0" presId="urn:microsoft.com/office/officeart/2005/8/layout/list1"/>
    <dgm:cxn modelId="{9F8DA0F6-2B26-4282-988C-29E3214D26B7}" type="presParOf" srcId="{FAA9538B-7D60-45A2-92AC-AD1E50B93AB1}" destId="{4B1160B0-3166-4CB1-9AB0-87A458EB6E34}" srcOrd="0" destOrd="0" presId="urn:microsoft.com/office/officeart/2005/8/layout/list1"/>
    <dgm:cxn modelId="{B4577336-2F0E-422F-9A12-C3E520C76DD4}" type="presParOf" srcId="{FAA9538B-7D60-45A2-92AC-AD1E50B93AB1}" destId="{99DF0C9D-B689-4A1A-AE24-FB453145A214}" srcOrd="1" destOrd="0" presId="urn:microsoft.com/office/officeart/2005/8/layout/list1"/>
    <dgm:cxn modelId="{CBAEE652-3CA7-4EB2-B5B1-162023D2A36E}" type="presParOf" srcId="{3B50AB00-51F7-40A7-A1BF-18969AA7229A}" destId="{5B70F241-F079-4F06-9C46-0917CDBBB934}" srcOrd="5" destOrd="0" presId="urn:microsoft.com/office/officeart/2005/8/layout/list1"/>
    <dgm:cxn modelId="{2A3C63FD-AE3B-4142-B185-0E698FDE3D1B}" type="presParOf" srcId="{3B50AB00-51F7-40A7-A1BF-18969AA7229A}" destId="{35BE6F1D-ACB6-43AF-BB3F-53FFB95322D3}" srcOrd="6" destOrd="0" presId="urn:microsoft.com/office/officeart/2005/8/layout/list1"/>
    <dgm:cxn modelId="{C5AC9963-AA1D-47DF-A488-FC01E0602EDD}" type="presParOf" srcId="{3B50AB00-51F7-40A7-A1BF-18969AA7229A}" destId="{76F28B88-5A13-4CC2-92AF-8ECC833AC1AD}" srcOrd="7" destOrd="0" presId="urn:microsoft.com/office/officeart/2005/8/layout/list1"/>
    <dgm:cxn modelId="{85C937E2-6E82-4931-A8BF-92ACEACAC359}" type="presParOf" srcId="{3B50AB00-51F7-40A7-A1BF-18969AA7229A}" destId="{60D14AB1-3DC0-4AB9-81C8-4620B138213A}" srcOrd="8" destOrd="0" presId="urn:microsoft.com/office/officeart/2005/8/layout/list1"/>
    <dgm:cxn modelId="{30D26FA4-F924-44ED-BA02-C5718B655814}" type="presParOf" srcId="{60D14AB1-3DC0-4AB9-81C8-4620B138213A}" destId="{54342F46-FC2C-473E-924E-B3B3E33A7EB1}" srcOrd="0" destOrd="0" presId="urn:microsoft.com/office/officeart/2005/8/layout/list1"/>
    <dgm:cxn modelId="{CE5705A2-45B7-4E4A-8F11-3B6DB16634E0}" type="presParOf" srcId="{60D14AB1-3DC0-4AB9-81C8-4620B138213A}" destId="{6A464B2B-09C3-4A90-9FD8-614A5470EDAF}" srcOrd="1" destOrd="0" presId="urn:microsoft.com/office/officeart/2005/8/layout/list1"/>
    <dgm:cxn modelId="{115B3B6B-B826-4288-9AE1-F37C9E3E23EB}" type="presParOf" srcId="{3B50AB00-51F7-40A7-A1BF-18969AA7229A}" destId="{12002362-69F4-4941-BBC3-28E8731AFBEB}" srcOrd="9" destOrd="0" presId="urn:microsoft.com/office/officeart/2005/8/layout/list1"/>
    <dgm:cxn modelId="{88FB138C-CB90-4591-81FE-B5ACF7B46649}" type="presParOf" srcId="{3B50AB00-51F7-40A7-A1BF-18969AA7229A}" destId="{5B75E980-9059-444D-AFC6-725AC7D030C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F8845D-913D-4877-A3DC-B089B2E1210F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6EF8B5-A0DA-429E-89EF-4398B92684EC}">
      <dgm:prSet phldrT="[Текст]" custT="1"/>
      <dgm:spPr/>
      <dgm:t>
        <a:bodyPr/>
        <a:lstStyle/>
        <a:p>
          <a:pPr algn="just"/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берудің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негізгі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мақсаты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- тек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білік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дағдыларды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қалыптастыру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емес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сонымен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қатар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жеке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тұлғаның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әлеуметтік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құнды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іс-әрекетке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қатысуы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оның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өзіне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қоғамға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қажетті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қабілеттерін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endParaRPr lang="ru-RU" sz="2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172095-A0E0-4360-82B6-B51AD1E8E2CB}" type="parTrans" cxnId="{5DFBDA7A-DDC7-4FF5-8A7D-BB7AD47CC4B4}">
      <dgm:prSet/>
      <dgm:spPr/>
      <dgm:t>
        <a:bodyPr/>
        <a:lstStyle/>
        <a:p>
          <a:endParaRPr lang="ru-RU"/>
        </a:p>
      </dgm:t>
    </dgm:pt>
    <dgm:pt modelId="{9438DD6F-9E10-4957-B1B4-BEC1DD180D77}" type="sibTrans" cxnId="{5DFBDA7A-DDC7-4FF5-8A7D-BB7AD47CC4B4}">
      <dgm:prSet/>
      <dgm:spPr/>
      <dgm:t>
        <a:bodyPr/>
        <a:lstStyle/>
        <a:p>
          <a:endParaRPr lang="ru-RU"/>
        </a:p>
      </dgm:t>
    </dgm:pt>
    <dgm:pt modelId="{481DC8BA-FDEE-468F-B9A5-56AB840CBE01}">
      <dgm:prSet phldrT="[Текст]" custT="1"/>
      <dgm:spPr/>
      <dgm:t>
        <a:bodyPr/>
        <a:lstStyle/>
        <a:p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саласының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әрбір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даму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кезеңдеріне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заманауи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үлгі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модель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ретінде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қабылданатын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өзіндік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теориялык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әдіснамалық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ерекшеліктері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болады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  <a:p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жалпы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қауымдастықтың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қабылдаған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даму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бағыттарының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жиынтығы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ғылыми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тілде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парадигма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деп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аталады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gm:t>
    </dgm:pt>
    <dgm:pt modelId="{3E651217-0262-451D-AD9C-FAFE03349BC6}" type="parTrans" cxnId="{0C3EF798-4C29-4119-9E2D-285ABB81C123}">
      <dgm:prSet/>
      <dgm:spPr/>
      <dgm:t>
        <a:bodyPr/>
        <a:lstStyle/>
        <a:p>
          <a:endParaRPr lang="ru-RU"/>
        </a:p>
      </dgm:t>
    </dgm:pt>
    <dgm:pt modelId="{48B0F8E0-EF24-444C-9B6F-B8D11C62D540}" type="sibTrans" cxnId="{0C3EF798-4C29-4119-9E2D-285ABB81C123}">
      <dgm:prSet/>
      <dgm:spPr/>
      <dgm:t>
        <a:bodyPr/>
        <a:lstStyle/>
        <a:p>
          <a:endParaRPr lang="ru-RU"/>
        </a:p>
      </dgm:t>
    </dgm:pt>
    <dgm:pt modelId="{229C847B-0971-44EA-8FEE-225D9DADDE22}">
      <dgm:prSet phldrT="[Текст]" custT="1"/>
      <dgm:spPr/>
      <dgm:t>
        <a:bodyPr/>
        <a:lstStyle/>
        <a:p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Парадигма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ұғымың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ең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бірінші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болып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ғылыми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пәндердің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дамуының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түрлі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кезеңдерін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зерттеген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американдық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тарихшы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Т. Кун </a:t>
          </a:r>
          <a:r>
            <a:rPr lang="ru-RU" sz="2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болған</a:t>
          </a:r>
          <a:r>
            <a:rPr lang="ru-RU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gm:t>
    </dgm:pt>
    <dgm:pt modelId="{C252D482-4D8D-485D-A983-75EE3E339B7A}" type="parTrans" cxnId="{34F6B0FE-B899-478B-BDBB-7724DE8B12C6}">
      <dgm:prSet/>
      <dgm:spPr/>
      <dgm:t>
        <a:bodyPr/>
        <a:lstStyle/>
        <a:p>
          <a:endParaRPr lang="ru-RU"/>
        </a:p>
      </dgm:t>
    </dgm:pt>
    <dgm:pt modelId="{4065738B-21C9-4B86-A890-90FA0B2A659E}" type="sibTrans" cxnId="{34F6B0FE-B899-478B-BDBB-7724DE8B12C6}">
      <dgm:prSet/>
      <dgm:spPr/>
      <dgm:t>
        <a:bodyPr/>
        <a:lstStyle/>
        <a:p>
          <a:endParaRPr lang="ru-RU"/>
        </a:p>
      </dgm:t>
    </dgm:pt>
    <dgm:pt modelId="{8149A969-3480-46D0-9915-0C3EF2F70170}" type="pres">
      <dgm:prSet presAssocID="{26F8845D-913D-4877-A3DC-B089B2E1210F}" presName="outerComposite" presStyleCnt="0">
        <dgm:presLayoutVars>
          <dgm:chMax val="5"/>
          <dgm:dir/>
          <dgm:resizeHandles val="exact"/>
        </dgm:presLayoutVars>
      </dgm:prSet>
      <dgm:spPr/>
    </dgm:pt>
    <dgm:pt modelId="{8778A7B5-EC37-4887-8819-53C912BC25F3}" type="pres">
      <dgm:prSet presAssocID="{26F8845D-913D-4877-A3DC-B089B2E1210F}" presName="dummyMaxCanvas" presStyleCnt="0">
        <dgm:presLayoutVars/>
      </dgm:prSet>
      <dgm:spPr/>
    </dgm:pt>
    <dgm:pt modelId="{DF32380C-610A-46B9-BB26-4B9C3C5ACC44}" type="pres">
      <dgm:prSet presAssocID="{26F8845D-913D-4877-A3DC-B089B2E1210F}" presName="ThreeNodes_1" presStyleLbl="node1" presStyleIdx="0" presStyleCnt="3">
        <dgm:presLayoutVars>
          <dgm:bulletEnabled val="1"/>
        </dgm:presLayoutVars>
      </dgm:prSet>
      <dgm:spPr/>
    </dgm:pt>
    <dgm:pt modelId="{9E2A7128-F185-4420-A39C-471C419951D7}" type="pres">
      <dgm:prSet presAssocID="{26F8845D-913D-4877-A3DC-B089B2E1210F}" presName="ThreeNodes_2" presStyleLbl="node1" presStyleIdx="1" presStyleCnt="3" custScaleX="108591" custScaleY="113388" custLinFactNeighborX="0" custLinFactNeighborY="9310">
        <dgm:presLayoutVars>
          <dgm:bulletEnabled val="1"/>
        </dgm:presLayoutVars>
      </dgm:prSet>
      <dgm:spPr/>
    </dgm:pt>
    <dgm:pt modelId="{47F90BBE-C580-4618-B5F3-C3101DECF71D}" type="pres">
      <dgm:prSet presAssocID="{26F8845D-913D-4877-A3DC-B089B2E1210F}" presName="ThreeNodes_3" presStyleLbl="node1" presStyleIdx="2" presStyleCnt="3" custScaleX="95615" custScaleY="73396">
        <dgm:presLayoutVars>
          <dgm:bulletEnabled val="1"/>
        </dgm:presLayoutVars>
      </dgm:prSet>
      <dgm:spPr/>
    </dgm:pt>
    <dgm:pt modelId="{45C995DA-EA35-4919-8944-68CE59F18AE2}" type="pres">
      <dgm:prSet presAssocID="{26F8845D-913D-4877-A3DC-B089B2E1210F}" presName="ThreeConn_1-2" presStyleLbl="fgAccFollowNode1" presStyleIdx="0" presStyleCnt="2">
        <dgm:presLayoutVars>
          <dgm:bulletEnabled val="1"/>
        </dgm:presLayoutVars>
      </dgm:prSet>
      <dgm:spPr/>
    </dgm:pt>
    <dgm:pt modelId="{A0701AE0-EA16-4DAB-A9AB-BD99E50B6AD8}" type="pres">
      <dgm:prSet presAssocID="{26F8845D-913D-4877-A3DC-B089B2E1210F}" presName="ThreeConn_2-3" presStyleLbl="fgAccFollowNode1" presStyleIdx="1" presStyleCnt="2">
        <dgm:presLayoutVars>
          <dgm:bulletEnabled val="1"/>
        </dgm:presLayoutVars>
      </dgm:prSet>
      <dgm:spPr/>
    </dgm:pt>
    <dgm:pt modelId="{0437C362-1E3E-4921-AEBA-BFA6DC7DE384}" type="pres">
      <dgm:prSet presAssocID="{26F8845D-913D-4877-A3DC-B089B2E1210F}" presName="ThreeNodes_1_text" presStyleLbl="node1" presStyleIdx="2" presStyleCnt="3">
        <dgm:presLayoutVars>
          <dgm:bulletEnabled val="1"/>
        </dgm:presLayoutVars>
      </dgm:prSet>
      <dgm:spPr/>
    </dgm:pt>
    <dgm:pt modelId="{24BCC94A-EE87-47AA-9323-3EE261939C4B}" type="pres">
      <dgm:prSet presAssocID="{26F8845D-913D-4877-A3DC-B089B2E1210F}" presName="ThreeNodes_2_text" presStyleLbl="node1" presStyleIdx="2" presStyleCnt="3">
        <dgm:presLayoutVars>
          <dgm:bulletEnabled val="1"/>
        </dgm:presLayoutVars>
      </dgm:prSet>
      <dgm:spPr/>
    </dgm:pt>
    <dgm:pt modelId="{67720A8A-559A-4195-8426-1DCD473C5119}" type="pres">
      <dgm:prSet presAssocID="{26F8845D-913D-4877-A3DC-B089B2E1210F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FA654A18-02C8-4B49-90D0-647CD5D1E3E0}" type="presOf" srcId="{48B0F8E0-EF24-444C-9B6F-B8D11C62D540}" destId="{A0701AE0-EA16-4DAB-A9AB-BD99E50B6AD8}" srcOrd="0" destOrd="0" presId="urn:microsoft.com/office/officeart/2005/8/layout/vProcess5"/>
    <dgm:cxn modelId="{251FC619-3D42-45AD-805F-D9042089ABC7}" type="presOf" srcId="{481DC8BA-FDEE-468F-B9A5-56AB840CBE01}" destId="{24BCC94A-EE87-47AA-9323-3EE261939C4B}" srcOrd="1" destOrd="0" presId="urn:microsoft.com/office/officeart/2005/8/layout/vProcess5"/>
    <dgm:cxn modelId="{FD0B3624-4189-4AB7-BFB4-4CDE108F7563}" type="presOf" srcId="{481DC8BA-FDEE-468F-B9A5-56AB840CBE01}" destId="{9E2A7128-F185-4420-A39C-471C419951D7}" srcOrd="0" destOrd="0" presId="urn:microsoft.com/office/officeart/2005/8/layout/vProcess5"/>
    <dgm:cxn modelId="{A71DC05B-AFEC-4BCC-95E8-88016350A56D}" type="presOf" srcId="{CA6EF8B5-A0DA-429E-89EF-4398B92684EC}" destId="{DF32380C-610A-46B9-BB26-4B9C3C5ACC44}" srcOrd="0" destOrd="0" presId="urn:microsoft.com/office/officeart/2005/8/layout/vProcess5"/>
    <dgm:cxn modelId="{033C7A49-D345-49DD-9D8A-CCC044563103}" type="presOf" srcId="{26F8845D-913D-4877-A3DC-B089B2E1210F}" destId="{8149A969-3480-46D0-9915-0C3EF2F70170}" srcOrd="0" destOrd="0" presId="urn:microsoft.com/office/officeart/2005/8/layout/vProcess5"/>
    <dgm:cxn modelId="{E9BB5A52-BDFA-4915-8613-8CBFFEE36D0D}" type="presOf" srcId="{229C847B-0971-44EA-8FEE-225D9DADDE22}" destId="{47F90BBE-C580-4618-B5F3-C3101DECF71D}" srcOrd="0" destOrd="0" presId="urn:microsoft.com/office/officeart/2005/8/layout/vProcess5"/>
    <dgm:cxn modelId="{5DFBDA7A-DDC7-4FF5-8A7D-BB7AD47CC4B4}" srcId="{26F8845D-913D-4877-A3DC-B089B2E1210F}" destId="{CA6EF8B5-A0DA-429E-89EF-4398B92684EC}" srcOrd="0" destOrd="0" parTransId="{56172095-A0E0-4360-82B6-B51AD1E8E2CB}" sibTransId="{9438DD6F-9E10-4957-B1B4-BEC1DD180D77}"/>
    <dgm:cxn modelId="{FDD0F485-EB12-4A6F-B316-C22DE0956440}" type="presOf" srcId="{CA6EF8B5-A0DA-429E-89EF-4398B92684EC}" destId="{0437C362-1E3E-4921-AEBA-BFA6DC7DE384}" srcOrd="1" destOrd="0" presId="urn:microsoft.com/office/officeart/2005/8/layout/vProcess5"/>
    <dgm:cxn modelId="{0C3EF798-4C29-4119-9E2D-285ABB81C123}" srcId="{26F8845D-913D-4877-A3DC-B089B2E1210F}" destId="{481DC8BA-FDEE-468F-B9A5-56AB840CBE01}" srcOrd="1" destOrd="0" parTransId="{3E651217-0262-451D-AD9C-FAFE03349BC6}" sibTransId="{48B0F8E0-EF24-444C-9B6F-B8D11C62D540}"/>
    <dgm:cxn modelId="{29725E9E-D3CF-4CBD-BEFA-EA4719379326}" type="presOf" srcId="{9438DD6F-9E10-4957-B1B4-BEC1DD180D77}" destId="{45C995DA-EA35-4919-8944-68CE59F18AE2}" srcOrd="0" destOrd="0" presId="urn:microsoft.com/office/officeart/2005/8/layout/vProcess5"/>
    <dgm:cxn modelId="{C781E8B3-506E-410D-98B4-4DE76020CD89}" type="presOf" srcId="{229C847B-0971-44EA-8FEE-225D9DADDE22}" destId="{67720A8A-559A-4195-8426-1DCD473C5119}" srcOrd="1" destOrd="0" presId="urn:microsoft.com/office/officeart/2005/8/layout/vProcess5"/>
    <dgm:cxn modelId="{34F6B0FE-B899-478B-BDBB-7724DE8B12C6}" srcId="{26F8845D-913D-4877-A3DC-B089B2E1210F}" destId="{229C847B-0971-44EA-8FEE-225D9DADDE22}" srcOrd="2" destOrd="0" parTransId="{C252D482-4D8D-485D-A983-75EE3E339B7A}" sibTransId="{4065738B-21C9-4B86-A890-90FA0B2A659E}"/>
    <dgm:cxn modelId="{15440588-F35C-41C9-AEEE-7640993FDF82}" type="presParOf" srcId="{8149A969-3480-46D0-9915-0C3EF2F70170}" destId="{8778A7B5-EC37-4887-8819-53C912BC25F3}" srcOrd="0" destOrd="0" presId="urn:microsoft.com/office/officeart/2005/8/layout/vProcess5"/>
    <dgm:cxn modelId="{FF83D38E-C580-4178-9D6A-BD69CF81F06A}" type="presParOf" srcId="{8149A969-3480-46D0-9915-0C3EF2F70170}" destId="{DF32380C-610A-46B9-BB26-4B9C3C5ACC44}" srcOrd="1" destOrd="0" presId="urn:microsoft.com/office/officeart/2005/8/layout/vProcess5"/>
    <dgm:cxn modelId="{2BC6C570-6611-4DCC-B2C2-C20CE23CA705}" type="presParOf" srcId="{8149A969-3480-46D0-9915-0C3EF2F70170}" destId="{9E2A7128-F185-4420-A39C-471C419951D7}" srcOrd="2" destOrd="0" presId="urn:microsoft.com/office/officeart/2005/8/layout/vProcess5"/>
    <dgm:cxn modelId="{C99293CC-057E-4268-9A30-A3A1C6D61DFC}" type="presParOf" srcId="{8149A969-3480-46D0-9915-0C3EF2F70170}" destId="{47F90BBE-C580-4618-B5F3-C3101DECF71D}" srcOrd="3" destOrd="0" presId="urn:microsoft.com/office/officeart/2005/8/layout/vProcess5"/>
    <dgm:cxn modelId="{D778B5EB-53A4-4DA3-AC62-46423B1FA887}" type="presParOf" srcId="{8149A969-3480-46D0-9915-0C3EF2F70170}" destId="{45C995DA-EA35-4919-8944-68CE59F18AE2}" srcOrd="4" destOrd="0" presId="urn:microsoft.com/office/officeart/2005/8/layout/vProcess5"/>
    <dgm:cxn modelId="{287CF4F9-3256-450C-B2AB-0AB1DCC1E89B}" type="presParOf" srcId="{8149A969-3480-46D0-9915-0C3EF2F70170}" destId="{A0701AE0-EA16-4DAB-A9AB-BD99E50B6AD8}" srcOrd="5" destOrd="0" presId="urn:microsoft.com/office/officeart/2005/8/layout/vProcess5"/>
    <dgm:cxn modelId="{97FFBE41-9145-4616-8FF2-A7E687237E45}" type="presParOf" srcId="{8149A969-3480-46D0-9915-0C3EF2F70170}" destId="{0437C362-1E3E-4921-AEBA-BFA6DC7DE384}" srcOrd="6" destOrd="0" presId="urn:microsoft.com/office/officeart/2005/8/layout/vProcess5"/>
    <dgm:cxn modelId="{90C4BB50-AB44-43CD-8535-0D63C3FD8450}" type="presParOf" srcId="{8149A969-3480-46D0-9915-0C3EF2F70170}" destId="{24BCC94A-EE87-47AA-9323-3EE261939C4B}" srcOrd="7" destOrd="0" presId="urn:microsoft.com/office/officeart/2005/8/layout/vProcess5"/>
    <dgm:cxn modelId="{5F1440F4-921C-44E3-90D8-8AE6E1C6C188}" type="presParOf" srcId="{8149A969-3480-46D0-9915-0C3EF2F70170}" destId="{67720A8A-559A-4195-8426-1DCD473C511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A25C87-0920-45A7-A4DB-1AFED83BA2F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0A5EE47-9417-47DE-B465-6A917A732A58}">
      <dgm:prSet phldrT="[Текст]" custT="1"/>
      <dgm:spPr/>
      <dgm:t>
        <a:bodyPr/>
        <a:lstStyle/>
        <a:p>
          <a:r>
            <a:rPr lang="kk-KZ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Б.С. Гершунский </a:t>
          </a:r>
          <a:r>
            <a:rPr lang="kk-KZ" sz="30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білім беру </a:t>
          </a:r>
          <a:r>
            <a:rPr lang="kk-KZ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ұғымын 4 аспектіде қарастыруға болатынын атап көрсетеді:</a:t>
          </a:r>
          <a:endParaRPr lang="ru-RU" sz="3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426DB4-ED00-48A4-AA41-CEAED8B33A04}" type="parTrans" cxnId="{EC820DEC-22F5-4302-99AD-A0CE6E5E7EEF}">
      <dgm:prSet/>
      <dgm:spPr/>
      <dgm:t>
        <a:bodyPr/>
        <a:lstStyle/>
        <a:p>
          <a:endParaRPr lang="ru-RU"/>
        </a:p>
      </dgm:t>
    </dgm:pt>
    <dgm:pt modelId="{B1F1814B-F182-415F-B1A2-BE76BE34179B}" type="sibTrans" cxnId="{EC820DEC-22F5-4302-99AD-A0CE6E5E7EEF}">
      <dgm:prSet/>
      <dgm:spPr/>
      <dgm:t>
        <a:bodyPr/>
        <a:lstStyle/>
        <a:p>
          <a:endParaRPr lang="ru-RU"/>
        </a:p>
      </dgm:t>
    </dgm:pt>
    <dgm:pt modelId="{598C2728-A32E-4D92-BF8B-30D0EE82E3C3}" type="asst">
      <dgm:prSet phldrT="[Текст]" custT="1"/>
      <dgm:spPr/>
      <dgm:t>
        <a:bodyPr/>
        <a:lstStyle/>
        <a:p>
          <a:r>
            <a:rPr lang="kk-KZ" sz="30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Білім беру құндылық ретінде</a:t>
          </a:r>
          <a:endParaRPr lang="ru-RU" sz="30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41D141-BDF9-4EF5-B097-557583A4AC9E}" type="parTrans" cxnId="{D1FB8811-E5FD-4301-8F24-C2EBFCDA58B7}">
      <dgm:prSet/>
      <dgm:spPr/>
      <dgm:t>
        <a:bodyPr/>
        <a:lstStyle/>
        <a:p>
          <a:endParaRPr lang="ru-RU"/>
        </a:p>
      </dgm:t>
    </dgm:pt>
    <dgm:pt modelId="{BF9DEA56-F2A8-44B2-AC9E-4772B1987F86}" type="sibTrans" cxnId="{D1FB8811-E5FD-4301-8F24-C2EBFCDA58B7}">
      <dgm:prSet/>
      <dgm:spPr/>
      <dgm:t>
        <a:bodyPr/>
        <a:lstStyle/>
        <a:p>
          <a:endParaRPr lang="ru-RU"/>
        </a:p>
      </dgm:t>
    </dgm:pt>
    <dgm:pt modelId="{3B944668-347F-4AAA-85EC-8B44E31A2D28}">
      <dgm:prSet phldrT="[Текст]" custT="1"/>
      <dgm:spPr/>
      <dgm:t>
        <a:bodyPr/>
        <a:lstStyle/>
        <a:p>
          <a:r>
            <a:rPr lang="kk-KZ" sz="30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Білім беру жүйе ретінде</a:t>
          </a:r>
          <a:endParaRPr lang="ru-RU" sz="30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94D619-4AE6-430D-BB8D-77AF3DEAFE2E}" type="parTrans" cxnId="{F941876B-C089-4E8D-A1A4-93C8C83579CE}">
      <dgm:prSet/>
      <dgm:spPr/>
      <dgm:t>
        <a:bodyPr/>
        <a:lstStyle/>
        <a:p>
          <a:endParaRPr lang="ru-RU"/>
        </a:p>
      </dgm:t>
    </dgm:pt>
    <dgm:pt modelId="{4479D083-8154-46F2-979F-88CFC114FFE3}" type="sibTrans" cxnId="{F941876B-C089-4E8D-A1A4-93C8C83579CE}">
      <dgm:prSet/>
      <dgm:spPr/>
      <dgm:t>
        <a:bodyPr/>
        <a:lstStyle/>
        <a:p>
          <a:endParaRPr lang="ru-RU"/>
        </a:p>
      </dgm:t>
    </dgm:pt>
    <dgm:pt modelId="{08D3AE69-BA1E-4035-BEB8-3F1A659CF65F}">
      <dgm:prSet phldrT="[Текст]" custT="1"/>
      <dgm:spPr/>
      <dgm:t>
        <a:bodyPr/>
        <a:lstStyle/>
        <a:p>
          <a:r>
            <a:rPr lang="ru-RU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процесс </a:t>
          </a:r>
          <a:r>
            <a:rPr lang="ru-RU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ретінде</a:t>
          </a:r>
          <a:endParaRPr lang="ru-RU" sz="3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2873AAC-2F78-4AE9-B254-A24F3CE5A6BF}" type="parTrans" cxnId="{79F2D219-6EE0-4CCA-8F58-A412F2CDE2FA}">
      <dgm:prSet/>
      <dgm:spPr/>
      <dgm:t>
        <a:bodyPr/>
        <a:lstStyle/>
        <a:p>
          <a:endParaRPr lang="ru-RU"/>
        </a:p>
      </dgm:t>
    </dgm:pt>
    <dgm:pt modelId="{AD8268C8-7B8E-4D07-B0CA-F2A5A8A9E312}" type="sibTrans" cxnId="{79F2D219-6EE0-4CCA-8F58-A412F2CDE2FA}">
      <dgm:prSet/>
      <dgm:spPr/>
      <dgm:t>
        <a:bodyPr/>
        <a:lstStyle/>
        <a:p>
          <a:endParaRPr lang="ru-RU"/>
        </a:p>
      </dgm:t>
    </dgm:pt>
    <dgm:pt modelId="{BA80D95D-40EE-4A47-BC0D-0549D8276CC0}">
      <dgm:prSet phldrT="[Текст]" custT="1"/>
      <dgm:spPr/>
      <dgm:t>
        <a:bodyPr/>
        <a:lstStyle/>
        <a:p>
          <a:r>
            <a:rPr lang="ru-RU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нәтиже</a:t>
          </a:r>
          <a:r>
            <a:rPr lang="ru-RU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ретінде</a:t>
          </a:r>
          <a:endParaRPr lang="ru-RU" sz="3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4C3147-E50F-4679-920E-3E0AFF5822CD}" type="parTrans" cxnId="{3F8DD8A2-0C0A-4614-939F-FA7AA8F842DF}">
      <dgm:prSet/>
      <dgm:spPr/>
      <dgm:t>
        <a:bodyPr/>
        <a:lstStyle/>
        <a:p>
          <a:endParaRPr lang="ru-RU"/>
        </a:p>
      </dgm:t>
    </dgm:pt>
    <dgm:pt modelId="{8AF1DBA3-7DC4-48B8-BDE7-DFDED60C4B42}" type="sibTrans" cxnId="{3F8DD8A2-0C0A-4614-939F-FA7AA8F842DF}">
      <dgm:prSet/>
      <dgm:spPr/>
      <dgm:t>
        <a:bodyPr/>
        <a:lstStyle/>
        <a:p>
          <a:endParaRPr lang="ru-RU"/>
        </a:p>
      </dgm:t>
    </dgm:pt>
    <dgm:pt modelId="{9AA7F927-2A82-4479-B1C1-C4701F9FEEED}" type="pres">
      <dgm:prSet presAssocID="{44A25C87-0920-45A7-A4DB-1AFED83BA2F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BCE3828-D57E-480E-8BD9-17467ED0106C}" type="pres">
      <dgm:prSet presAssocID="{80A5EE47-9417-47DE-B465-6A917A732A58}" presName="hierRoot1" presStyleCnt="0">
        <dgm:presLayoutVars>
          <dgm:hierBranch val="init"/>
        </dgm:presLayoutVars>
      </dgm:prSet>
      <dgm:spPr/>
    </dgm:pt>
    <dgm:pt modelId="{1796D59C-CEC9-4242-B3DB-5AAF36B6E37D}" type="pres">
      <dgm:prSet presAssocID="{80A5EE47-9417-47DE-B465-6A917A732A58}" presName="rootComposite1" presStyleCnt="0"/>
      <dgm:spPr/>
    </dgm:pt>
    <dgm:pt modelId="{7239996F-1F5D-488D-B38E-280D3EED168B}" type="pres">
      <dgm:prSet presAssocID="{80A5EE47-9417-47DE-B465-6A917A732A58}" presName="rootText1" presStyleLbl="node0" presStyleIdx="0" presStyleCnt="1" custScaleX="230761" custScaleY="97047" custLinFactNeighborX="707" custLinFactNeighborY="-14149">
        <dgm:presLayoutVars>
          <dgm:chPref val="3"/>
        </dgm:presLayoutVars>
      </dgm:prSet>
      <dgm:spPr/>
    </dgm:pt>
    <dgm:pt modelId="{FB130BFB-1367-4D16-834B-95478933B80C}" type="pres">
      <dgm:prSet presAssocID="{80A5EE47-9417-47DE-B465-6A917A732A58}" presName="rootConnector1" presStyleLbl="node1" presStyleIdx="0" presStyleCnt="0"/>
      <dgm:spPr/>
    </dgm:pt>
    <dgm:pt modelId="{A9A7A11A-985E-4BFE-A3D9-E58849F12928}" type="pres">
      <dgm:prSet presAssocID="{80A5EE47-9417-47DE-B465-6A917A732A58}" presName="hierChild2" presStyleCnt="0"/>
      <dgm:spPr/>
    </dgm:pt>
    <dgm:pt modelId="{97366EB5-58C0-459C-BCA8-99ED661E6171}" type="pres">
      <dgm:prSet presAssocID="{4F94D619-4AE6-430D-BB8D-77AF3DEAFE2E}" presName="Name37" presStyleLbl="parChTrans1D2" presStyleIdx="0" presStyleCnt="4"/>
      <dgm:spPr/>
    </dgm:pt>
    <dgm:pt modelId="{419B9F34-00BD-4EEC-9679-DC28DC928AC8}" type="pres">
      <dgm:prSet presAssocID="{3B944668-347F-4AAA-85EC-8B44E31A2D28}" presName="hierRoot2" presStyleCnt="0">
        <dgm:presLayoutVars>
          <dgm:hierBranch val="init"/>
        </dgm:presLayoutVars>
      </dgm:prSet>
      <dgm:spPr/>
    </dgm:pt>
    <dgm:pt modelId="{7F8EB43B-35BE-48CA-90BB-0F9C4ABE90CA}" type="pres">
      <dgm:prSet presAssocID="{3B944668-347F-4AAA-85EC-8B44E31A2D28}" presName="rootComposite" presStyleCnt="0"/>
      <dgm:spPr/>
    </dgm:pt>
    <dgm:pt modelId="{A01359F9-2414-4BEC-8952-5B787AC2D861}" type="pres">
      <dgm:prSet presAssocID="{3B944668-347F-4AAA-85EC-8B44E31A2D28}" presName="rootText" presStyleLbl="node2" presStyleIdx="0" presStyleCnt="3" custScaleY="116668">
        <dgm:presLayoutVars>
          <dgm:chPref val="3"/>
        </dgm:presLayoutVars>
      </dgm:prSet>
      <dgm:spPr/>
    </dgm:pt>
    <dgm:pt modelId="{EFE6F913-4990-4683-A837-6E3580979CA3}" type="pres">
      <dgm:prSet presAssocID="{3B944668-347F-4AAA-85EC-8B44E31A2D28}" presName="rootConnector" presStyleLbl="node2" presStyleIdx="0" presStyleCnt="3"/>
      <dgm:spPr/>
    </dgm:pt>
    <dgm:pt modelId="{EAD82950-D8F5-41E1-913D-92888344CEB7}" type="pres">
      <dgm:prSet presAssocID="{3B944668-347F-4AAA-85EC-8B44E31A2D28}" presName="hierChild4" presStyleCnt="0"/>
      <dgm:spPr/>
    </dgm:pt>
    <dgm:pt modelId="{5D49B040-1A99-4B7E-BB99-FBF4E70EC526}" type="pres">
      <dgm:prSet presAssocID="{3B944668-347F-4AAA-85EC-8B44E31A2D28}" presName="hierChild5" presStyleCnt="0"/>
      <dgm:spPr/>
    </dgm:pt>
    <dgm:pt modelId="{252EF2C3-1D27-42E8-A614-C14EACC3ADA2}" type="pres">
      <dgm:prSet presAssocID="{D2873AAC-2F78-4AE9-B254-A24F3CE5A6BF}" presName="Name37" presStyleLbl="parChTrans1D2" presStyleIdx="1" presStyleCnt="4"/>
      <dgm:spPr/>
    </dgm:pt>
    <dgm:pt modelId="{77BF4EF7-4B95-4C7C-BAF0-74C015181DC8}" type="pres">
      <dgm:prSet presAssocID="{08D3AE69-BA1E-4035-BEB8-3F1A659CF65F}" presName="hierRoot2" presStyleCnt="0">
        <dgm:presLayoutVars>
          <dgm:hierBranch val="init"/>
        </dgm:presLayoutVars>
      </dgm:prSet>
      <dgm:spPr/>
    </dgm:pt>
    <dgm:pt modelId="{04FFD645-AFE4-457E-BE20-5FDE29D9FC43}" type="pres">
      <dgm:prSet presAssocID="{08D3AE69-BA1E-4035-BEB8-3F1A659CF65F}" presName="rootComposite" presStyleCnt="0"/>
      <dgm:spPr/>
    </dgm:pt>
    <dgm:pt modelId="{93DE61C7-0EFF-4297-AC59-1D283FF7D6C6}" type="pres">
      <dgm:prSet presAssocID="{08D3AE69-BA1E-4035-BEB8-3F1A659CF65F}" presName="rootText" presStyleLbl="node2" presStyleIdx="1" presStyleCnt="3" custScaleX="118467">
        <dgm:presLayoutVars>
          <dgm:chPref val="3"/>
        </dgm:presLayoutVars>
      </dgm:prSet>
      <dgm:spPr/>
    </dgm:pt>
    <dgm:pt modelId="{05C55798-C124-476C-B52A-FC9B361971A4}" type="pres">
      <dgm:prSet presAssocID="{08D3AE69-BA1E-4035-BEB8-3F1A659CF65F}" presName="rootConnector" presStyleLbl="node2" presStyleIdx="1" presStyleCnt="3"/>
      <dgm:spPr/>
    </dgm:pt>
    <dgm:pt modelId="{E9582853-AFEE-4152-A6DE-797CDBF647E1}" type="pres">
      <dgm:prSet presAssocID="{08D3AE69-BA1E-4035-BEB8-3F1A659CF65F}" presName="hierChild4" presStyleCnt="0"/>
      <dgm:spPr/>
    </dgm:pt>
    <dgm:pt modelId="{0405C2F5-7318-475C-8D08-AC4F5EC4E1C9}" type="pres">
      <dgm:prSet presAssocID="{08D3AE69-BA1E-4035-BEB8-3F1A659CF65F}" presName="hierChild5" presStyleCnt="0"/>
      <dgm:spPr/>
    </dgm:pt>
    <dgm:pt modelId="{F39FC361-A69D-4C01-8D66-BDC4C7A49F32}" type="pres">
      <dgm:prSet presAssocID="{C44C3147-E50F-4679-920E-3E0AFF5822CD}" presName="Name37" presStyleLbl="parChTrans1D2" presStyleIdx="2" presStyleCnt="4"/>
      <dgm:spPr/>
    </dgm:pt>
    <dgm:pt modelId="{DD2577BE-5D14-4886-B92C-1C074FF3E45A}" type="pres">
      <dgm:prSet presAssocID="{BA80D95D-40EE-4A47-BC0D-0549D8276CC0}" presName="hierRoot2" presStyleCnt="0">
        <dgm:presLayoutVars>
          <dgm:hierBranch val="init"/>
        </dgm:presLayoutVars>
      </dgm:prSet>
      <dgm:spPr/>
    </dgm:pt>
    <dgm:pt modelId="{B4D88AB8-521A-4458-ACE1-33F0665101E0}" type="pres">
      <dgm:prSet presAssocID="{BA80D95D-40EE-4A47-BC0D-0549D8276CC0}" presName="rootComposite" presStyleCnt="0"/>
      <dgm:spPr/>
    </dgm:pt>
    <dgm:pt modelId="{71ACC3A0-1730-4320-B458-CDC7DAB51607}" type="pres">
      <dgm:prSet presAssocID="{BA80D95D-40EE-4A47-BC0D-0549D8276CC0}" presName="rootText" presStyleLbl="node2" presStyleIdx="2" presStyleCnt="3">
        <dgm:presLayoutVars>
          <dgm:chPref val="3"/>
        </dgm:presLayoutVars>
      </dgm:prSet>
      <dgm:spPr/>
    </dgm:pt>
    <dgm:pt modelId="{64ACC96B-A34D-4A35-843A-58E03448341D}" type="pres">
      <dgm:prSet presAssocID="{BA80D95D-40EE-4A47-BC0D-0549D8276CC0}" presName="rootConnector" presStyleLbl="node2" presStyleIdx="2" presStyleCnt="3"/>
      <dgm:spPr/>
    </dgm:pt>
    <dgm:pt modelId="{AC557E44-F34B-49C4-84B0-F8C85043BD88}" type="pres">
      <dgm:prSet presAssocID="{BA80D95D-40EE-4A47-BC0D-0549D8276CC0}" presName="hierChild4" presStyleCnt="0"/>
      <dgm:spPr/>
    </dgm:pt>
    <dgm:pt modelId="{360E9BAB-9962-41F4-8BB0-F9DA0091AF15}" type="pres">
      <dgm:prSet presAssocID="{BA80D95D-40EE-4A47-BC0D-0549D8276CC0}" presName="hierChild5" presStyleCnt="0"/>
      <dgm:spPr/>
    </dgm:pt>
    <dgm:pt modelId="{99AD2329-6378-464D-AB74-C4EA7D5C2101}" type="pres">
      <dgm:prSet presAssocID="{80A5EE47-9417-47DE-B465-6A917A732A58}" presName="hierChild3" presStyleCnt="0"/>
      <dgm:spPr/>
    </dgm:pt>
    <dgm:pt modelId="{91053F3A-F92D-411D-B9E7-3D10D02C44D8}" type="pres">
      <dgm:prSet presAssocID="{8441D141-BDF9-4EF5-B097-557583A4AC9E}" presName="Name111" presStyleLbl="parChTrans1D2" presStyleIdx="3" presStyleCnt="4"/>
      <dgm:spPr/>
    </dgm:pt>
    <dgm:pt modelId="{ED6EAB99-421C-4E3F-AE24-F54729E78ACB}" type="pres">
      <dgm:prSet presAssocID="{598C2728-A32E-4D92-BF8B-30D0EE82E3C3}" presName="hierRoot3" presStyleCnt="0">
        <dgm:presLayoutVars>
          <dgm:hierBranch val="init"/>
        </dgm:presLayoutVars>
      </dgm:prSet>
      <dgm:spPr/>
    </dgm:pt>
    <dgm:pt modelId="{8B8D1AF9-F36C-444F-99A9-F6C11EF37DEF}" type="pres">
      <dgm:prSet presAssocID="{598C2728-A32E-4D92-BF8B-30D0EE82E3C3}" presName="rootComposite3" presStyleCnt="0"/>
      <dgm:spPr/>
    </dgm:pt>
    <dgm:pt modelId="{EC7A5ED9-7389-4D0C-900F-3A10815AE604}" type="pres">
      <dgm:prSet presAssocID="{598C2728-A32E-4D92-BF8B-30D0EE82E3C3}" presName="rootText3" presStyleLbl="asst1" presStyleIdx="0" presStyleCnt="1">
        <dgm:presLayoutVars>
          <dgm:chPref val="3"/>
        </dgm:presLayoutVars>
      </dgm:prSet>
      <dgm:spPr/>
    </dgm:pt>
    <dgm:pt modelId="{147AB745-730D-411B-AE7B-6FFE7EA4D33E}" type="pres">
      <dgm:prSet presAssocID="{598C2728-A32E-4D92-BF8B-30D0EE82E3C3}" presName="rootConnector3" presStyleLbl="asst1" presStyleIdx="0" presStyleCnt="1"/>
      <dgm:spPr/>
    </dgm:pt>
    <dgm:pt modelId="{3D05FFE0-5856-4466-B0C5-CB1C1317C684}" type="pres">
      <dgm:prSet presAssocID="{598C2728-A32E-4D92-BF8B-30D0EE82E3C3}" presName="hierChild6" presStyleCnt="0"/>
      <dgm:spPr/>
    </dgm:pt>
    <dgm:pt modelId="{DB1CD2E8-9382-4534-BD48-2376B299EBC6}" type="pres">
      <dgm:prSet presAssocID="{598C2728-A32E-4D92-BF8B-30D0EE82E3C3}" presName="hierChild7" presStyleCnt="0"/>
      <dgm:spPr/>
    </dgm:pt>
  </dgm:ptLst>
  <dgm:cxnLst>
    <dgm:cxn modelId="{36C54F10-9144-4DA3-B64E-E99019B4D323}" type="presOf" srcId="{3B944668-347F-4AAA-85EC-8B44E31A2D28}" destId="{A01359F9-2414-4BEC-8952-5B787AC2D861}" srcOrd="0" destOrd="0" presId="urn:microsoft.com/office/officeart/2005/8/layout/orgChart1"/>
    <dgm:cxn modelId="{D1FB8811-E5FD-4301-8F24-C2EBFCDA58B7}" srcId="{80A5EE47-9417-47DE-B465-6A917A732A58}" destId="{598C2728-A32E-4D92-BF8B-30D0EE82E3C3}" srcOrd="0" destOrd="0" parTransId="{8441D141-BDF9-4EF5-B097-557583A4AC9E}" sibTransId="{BF9DEA56-F2A8-44B2-AC9E-4772B1987F86}"/>
    <dgm:cxn modelId="{79F2D219-6EE0-4CCA-8F58-A412F2CDE2FA}" srcId="{80A5EE47-9417-47DE-B465-6A917A732A58}" destId="{08D3AE69-BA1E-4035-BEB8-3F1A659CF65F}" srcOrd="2" destOrd="0" parTransId="{D2873AAC-2F78-4AE9-B254-A24F3CE5A6BF}" sibTransId="{AD8268C8-7B8E-4D07-B0CA-F2A5A8A9E312}"/>
    <dgm:cxn modelId="{CFF37C22-7F35-4321-B5B2-EF4DB5F993AC}" type="presOf" srcId="{80A5EE47-9417-47DE-B465-6A917A732A58}" destId="{7239996F-1F5D-488D-B38E-280D3EED168B}" srcOrd="0" destOrd="0" presId="urn:microsoft.com/office/officeart/2005/8/layout/orgChart1"/>
    <dgm:cxn modelId="{B7A83825-ABE1-4ADD-ACDE-5F1FACD7EBF3}" type="presOf" srcId="{C44C3147-E50F-4679-920E-3E0AFF5822CD}" destId="{F39FC361-A69D-4C01-8D66-BDC4C7A49F32}" srcOrd="0" destOrd="0" presId="urn:microsoft.com/office/officeart/2005/8/layout/orgChart1"/>
    <dgm:cxn modelId="{7DEDE75D-CE48-42C1-B55B-622B8AE8B6E1}" type="presOf" srcId="{08D3AE69-BA1E-4035-BEB8-3F1A659CF65F}" destId="{05C55798-C124-476C-B52A-FC9B361971A4}" srcOrd="1" destOrd="0" presId="urn:microsoft.com/office/officeart/2005/8/layout/orgChart1"/>
    <dgm:cxn modelId="{F941876B-C089-4E8D-A1A4-93C8C83579CE}" srcId="{80A5EE47-9417-47DE-B465-6A917A732A58}" destId="{3B944668-347F-4AAA-85EC-8B44E31A2D28}" srcOrd="1" destOrd="0" parTransId="{4F94D619-4AE6-430D-BB8D-77AF3DEAFE2E}" sibTransId="{4479D083-8154-46F2-979F-88CFC114FFE3}"/>
    <dgm:cxn modelId="{3648966D-20D1-49F2-B580-E05E6F524E9E}" type="presOf" srcId="{BA80D95D-40EE-4A47-BC0D-0549D8276CC0}" destId="{64ACC96B-A34D-4A35-843A-58E03448341D}" srcOrd="1" destOrd="0" presId="urn:microsoft.com/office/officeart/2005/8/layout/orgChart1"/>
    <dgm:cxn modelId="{671EB24D-AB1C-4FCA-9728-F12DABD0AC7E}" type="presOf" srcId="{44A25C87-0920-45A7-A4DB-1AFED83BA2F3}" destId="{9AA7F927-2A82-4479-B1C1-C4701F9FEEED}" srcOrd="0" destOrd="0" presId="urn:microsoft.com/office/officeart/2005/8/layout/orgChart1"/>
    <dgm:cxn modelId="{3CD18F78-985D-41B9-A7F6-8611D4E4BABF}" type="presOf" srcId="{D2873AAC-2F78-4AE9-B254-A24F3CE5A6BF}" destId="{252EF2C3-1D27-42E8-A614-C14EACC3ADA2}" srcOrd="0" destOrd="0" presId="urn:microsoft.com/office/officeart/2005/8/layout/orgChart1"/>
    <dgm:cxn modelId="{77AF4F7A-C841-402C-B308-9F367ABD7731}" type="presOf" srcId="{4F94D619-4AE6-430D-BB8D-77AF3DEAFE2E}" destId="{97366EB5-58C0-459C-BCA8-99ED661E6171}" srcOrd="0" destOrd="0" presId="urn:microsoft.com/office/officeart/2005/8/layout/orgChart1"/>
    <dgm:cxn modelId="{8760148C-ECF1-4D3C-AED9-09507AA1F6EB}" type="presOf" srcId="{08D3AE69-BA1E-4035-BEB8-3F1A659CF65F}" destId="{93DE61C7-0EFF-4297-AC59-1D283FF7D6C6}" srcOrd="0" destOrd="0" presId="urn:microsoft.com/office/officeart/2005/8/layout/orgChart1"/>
    <dgm:cxn modelId="{0117079D-D6DB-4A14-AFB7-F61FD5DADCE7}" type="presOf" srcId="{598C2728-A32E-4D92-BF8B-30D0EE82E3C3}" destId="{EC7A5ED9-7389-4D0C-900F-3A10815AE604}" srcOrd="0" destOrd="0" presId="urn:microsoft.com/office/officeart/2005/8/layout/orgChart1"/>
    <dgm:cxn modelId="{3F8DD8A2-0C0A-4614-939F-FA7AA8F842DF}" srcId="{80A5EE47-9417-47DE-B465-6A917A732A58}" destId="{BA80D95D-40EE-4A47-BC0D-0549D8276CC0}" srcOrd="3" destOrd="0" parTransId="{C44C3147-E50F-4679-920E-3E0AFF5822CD}" sibTransId="{8AF1DBA3-7DC4-48B8-BDE7-DFDED60C4B42}"/>
    <dgm:cxn modelId="{52690DA7-A34D-4D71-840F-936A72CA7E5B}" type="presOf" srcId="{80A5EE47-9417-47DE-B465-6A917A732A58}" destId="{FB130BFB-1367-4D16-834B-95478933B80C}" srcOrd="1" destOrd="0" presId="urn:microsoft.com/office/officeart/2005/8/layout/orgChart1"/>
    <dgm:cxn modelId="{EC820DEC-22F5-4302-99AD-A0CE6E5E7EEF}" srcId="{44A25C87-0920-45A7-A4DB-1AFED83BA2F3}" destId="{80A5EE47-9417-47DE-B465-6A917A732A58}" srcOrd="0" destOrd="0" parTransId="{A7426DB4-ED00-48A4-AA41-CEAED8B33A04}" sibTransId="{B1F1814B-F182-415F-B1A2-BE76BE34179B}"/>
    <dgm:cxn modelId="{FAD3D1EE-B166-4912-9B6A-73221A72561C}" type="presOf" srcId="{598C2728-A32E-4D92-BF8B-30D0EE82E3C3}" destId="{147AB745-730D-411B-AE7B-6FFE7EA4D33E}" srcOrd="1" destOrd="0" presId="urn:microsoft.com/office/officeart/2005/8/layout/orgChart1"/>
    <dgm:cxn modelId="{B62502F0-28B4-4637-8AC3-575A9D28F658}" type="presOf" srcId="{3B944668-347F-4AAA-85EC-8B44E31A2D28}" destId="{EFE6F913-4990-4683-A837-6E3580979CA3}" srcOrd="1" destOrd="0" presId="urn:microsoft.com/office/officeart/2005/8/layout/orgChart1"/>
    <dgm:cxn modelId="{974653FB-D0C4-40F3-ADBC-383E18371C53}" type="presOf" srcId="{8441D141-BDF9-4EF5-B097-557583A4AC9E}" destId="{91053F3A-F92D-411D-B9E7-3D10D02C44D8}" srcOrd="0" destOrd="0" presId="urn:microsoft.com/office/officeart/2005/8/layout/orgChart1"/>
    <dgm:cxn modelId="{1AEF0BFE-EACA-44E6-9E36-22DBE204A8E4}" type="presOf" srcId="{BA80D95D-40EE-4A47-BC0D-0549D8276CC0}" destId="{71ACC3A0-1730-4320-B458-CDC7DAB51607}" srcOrd="0" destOrd="0" presId="urn:microsoft.com/office/officeart/2005/8/layout/orgChart1"/>
    <dgm:cxn modelId="{100EAAC9-8FEA-4E8E-86EE-A917D4044F1B}" type="presParOf" srcId="{9AA7F927-2A82-4479-B1C1-C4701F9FEEED}" destId="{FBCE3828-D57E-480E-8BD9-17467ED0106C}" srcOrd="0" destOrd="0" presId="urn:microsoft.com/office/officeart/2005/8/layout/orgChart1"/>
    <dgm:cxn modelId="{0C66F632-B7AA-4A23-80B9-0351F2AFA1E7}" type="presParOf" srcId="{FBCE3828-D57E-480E-8BD9-17467ED0106C}" destId="{1796D59C-CEC9-4242-B3DB-5AAF36B6E37D}" srcOrd="0" destOrd="0" presId="urn:microsoft.com/office/officeart/2005/8/layout/orgChart1"/>
    <dgm:cxn modelId="{DFBA28A9-1753-49D1-B7C9-509C1B98CC4D}" type="presParOf" srcId="{1796D59C-CEC9-4242-B3DB-5AAF36B6E37D}" destId="{7239996F-1F5D-488D-B38E-280D3EED168B}" srcOrd="0" destOrd="0" presId="urn:microsoft.com/office/officeart/2005/8/layout/orgChart1"/>
    <dgm:cxn modelId="{B7741751-B8E7-42B8-B6B7-CA9547D8E822}" type="presParOf" srcId="{1796D59C-CEC9-4242-B3DB-5AAF36B6E37D}" destId="{FB130BFB-1367-4D16-834B-95478933B80C}" srcOrd="1" destOrd="0" presId="urn:microsoft.com/office/officeart/2005/8/layout/orgChart1"/>
    <dgm:cxn modelId="{4FBA2A31-7BA8-4EB8-9E87-6E67CCA7EEA5}" type="presParOf" srcId="{FBCE3828-D57E-480E-8BD9-17467ED0106C}" destId="{A9A7A11A-985E-4BFE-A3D9-E58849F12928}" srcOrd="1" destOrd="0" presId="urn:microsoft.com/office/officeart/2005/8/layout/orgChart1"/>
    <dgm:cxn modelId="{916800EC-62DE-4AFB-84BA-16A03ACEECF8}" type="presParOf" srcId="{A9A7A11A-985E-4BFE-A3D9-E58849F12928}" destId="{97366EB5-58C0-459C-BCA8-99ED661E6171}" srcOrd="0" destOrd="0" presId="urn:microsoft.com/office/officeart/2005/8/layout/orgChart1"/>
    <dgm:cxn modelId="{04CCC3AF-4780-44A9-8B49-9A60C45A88F7}" type="presParOf" srcId="{A9A7A11A-985E-4BFE-A3D9-E58849F12928}" destId="{419B9F34-00BD-4EEC-9679-DC28DC928AC8}" srcOrd="1" destOrd="0" presId="urn:microsoft.com/office/officeart/2005/8/layout/orgChart1"/>
    <dgm:cxn modelId="{6C57ECA6-2755-491C-90AC-E8582CEB0CDC}" type="presParOf" srcId="{419B9F34-00BD-4EEC-9679-DC28DC928AC8}" destId="{7F8EB43B-35BE-48CA-90BB-0F9C4ABE90CA}" srcOrd="0" destOrd="0" presId="urn:microsoft.com/office/officeart/2005/8/layout/orgChart1"/>
    <dgm:cxn modelId="{9873DF5E-B5CD-489A-A18C-0F080D2A41F7}" type="presParOf" srcId="{7F8EB43B-35BE-48CA-90BB-0F9C4ABE90CA}" destId="{A01359F9-2414-4BEC-8952-5B787AC2D861}" srcOrd="0" destOrd="0" presId="urn:microsoft.com/office/officeart/2005/8/layout/orgChart1"/>
    <dgm:cxn modelId="{F5703221-9FEF-4DC3-B4E3-FF06754DAC3D}" type="presParOf" srcId="{7F8EB43B-35BE-48CA-90BB-0F9C4ABE90CA}" destId="{EFE6F913-4990-4683-A837-6E3580979CA3}" srcOrd="1" destOrd="0" presId="urn:microsoft.com/office/officeart/2005/8/layout/orgChart1"/>
    <dgm:cxn modelId="{64ADACA0-3AD7-499C-AF3B-F5DAE26D4A8F}" type="presParOf" srcId="{419B9F34-00BD-4EEC-9679-DC28DC928AC8}" destId="{EAD82950-D8F5-41E1-913D-92888344CEB7}" srcOrd="1" destOrd="0" presId="urn:microsoft.com/office/officeart/2005/8/layout/orgChart1"/>
    <dgm:cxn modelId="{19740D30-F0B3-429C-AC7F-0C93D495918F}" type="presParOf" srcId="{419B9F34-00BD-4EEC-9679-DC28DC928AC8}" destId="{5D49B040-1A99-4B7E-BB99-FBF4E70EC526}" srcOrd="2" destOrd="0" presId="urn:microsoft.com/office/officeart/2005/8/layout/orgChart1"/>
    <dgm:cxn modelId="{435B01C4-64C5-4646-9A00-BBECCBCB00A8}" type="presParOf" srcId="{A9A7A11A-985E-4BFE-A3D9-E58849F12928}" destId="{252EF2C3-1D27-42E8-A614-C14EACC3ADA2}" srcOrd="2" destOrd="0" presId="urn:microsoft.com/office/officeart/2005/8/layout/orgChart1"/>
    <dgm:cxn modelId="{CA103F4A-3C7D-4F68-91C2-A3363A78BFBB}" type="presParOf" srcId="{A9A7A11A-985E-4BFE-A3D9-E58849F12928}" destId="{77BF4EF7-4B95-4C7C-BAF0-74C015181DC8}" srcOrd="3" destOrd="0" presId="urn:microsoft.com/office/officeart/2005/8/layout/orgChart1"/>
    <dgm:cxn modelId="{C38B1B5C-3AA6-4DA4-8F2F-ECCF913C9E5E}" type="presParOf" srcId="{77BF4EF7-4B95-4C7C-BAF0-74C015181DC8}" destId="{04FFD645-AFE4-457E-BE20-5FDE29D9FC43}" srcOrd="0" destOrd="0" presId="urn:microsoft.com/office/officeart/2005/8/layout/orgChart1"/>
    <dgm:cxn modelId="{D1D87522-B01C-4AB5-9C7E-9232E036B9CF}" type="presParOf" srcId="{04FFD645-AFE4-457E-BE20-5FDE29D9FC43}" destId="{93DE61C7-0EFF-4297-AC59-1D283FF7D6C6}" srcOrd="0" destOrd="0" presId="urn:microsoft.com/office/officeart/2005/8/layout/orgChart1"/>
    <dgm:cxn modelId="{F346C3AA-6C3F-47E3-A57D-2FD8648B1FE9}" type="presParOf" srcId="{04FFD645-AFE4-457E-BE20-5FDE29D9FC43}" destId="{05C55798-C124-476C-B52A-FC9B361971A4}" srcOrd="1" destOrd="0" presId="urn:microsoft.com/office/officeart/2005/8/layout/orgChart1"/>
    <dgm:cxn modelId="{E8AE559E-671F-4429-9B18-E3E0B8D2679E}" type="presParOf" srcId="{77BF4EF7-4B95-4C7C-BAF0-74C015181DC8}" destId="{E9582853-AFEE-4152-A6DE-797CDBF647E1}" srcOrd="1" destOrd="0" presId="urn:microsoft.com/office/officeart/2005/8/layout/orgChart1"/>
    <dgm:cxn modelId="{07EF6957-1B3A-4DBD-85F9-63E718B6B459}" type="presParOf" srcId="{77BF4EF7-4B95-4C7C-BAF0-74C015181DC8}" destId="{0405C2F5-7318-475C-8D08-AC4F5EC4E1C9}" srcOrd="2" destOrd="0" presId="urn:microsoft.com/office/officeart/2005/8/layout/orgChart1"/>
    <dgm:cxn modelId="{471DAFCE-DBBB-439F-B9E2-C30CB73DD98B}" type="presParOf" srcId="{A9A7A11A-985E-4BFE-A3D9-E58849F12928}" destId="{F39FC361-A69D-4C01-8D66-BDC4C7A49F32}" srcOrd="4" destOrd="0" presId="urn:microsoft.com/office/officeart/2005/8/layout/orgChart1"/>
    <dgm:cxn modelId="{4890170F-7825-4B10-A0E1-7BFEEB15F262}" type="presParOf" srcId="{A9A7A11A-985E-4BFE-A3D9-E58849F12928}" destId="{DD2577BE-5D14-4886-B92C-1C074FF3E45A}" srcOrd="5" destOrd="0" presId="urn:microsoft.com/office/officeart/2005/8/layout/orgChart1"/>
    <dgm:cxn modelId="{F3596F3F-CFE9-450C-A4F6-47B4DC2A532C}" type="presParOf" srcId="{DD2577BE-5D14-4886-B92C-1C074FF3E45A}" destId="{B4D88AB8-521A-4458-ACE1-33F0665101E0}" srcOrd="0" destOrd="0" presId="urn:microsoft.com/office/officeart/2005/8/layout/orgChart1"/>
    <dgm:cxn modelId="{788BD40B-B5F4-42AC-B8FD-C158A881B9DC}" type="presParOf" srcId="{B4D88AB8-521A-4458-ACE1-33F0665101E0}" destId="{71ACC3A0-1730-4320-B458-CDC7DAB51607}" srcOrd="0" destOrd="0" presId="urn:microsoft.com/office/officeart/2005/8/layout/orgChart1"/>
    <dgm:cxn modelId="{0A93F762-30CC-4ED5-85FA-8337E0DA8FE4}" type="presParOf" srcId="{B4D88AB8-521A-4458-ACE1-33F0665101E0}" destId="{64ACC96B-A34D-4A35-843A-58E03448341D}" srcOrd="1" destOrd="0" presId="urn:microsoft.com/office/officeart/2005/8/layout/orgChart1"/>
    <dgm:cxn modelId="{F53C34C4-C1E7-4AE6-9E9E-06A67138161B}" type="presParOf" srcId="{DD2577BE-5D14-4886-B92C-1C074FF3E45A}" destId="{AC557E44-F34B-49C4-84B0-F8C85043BD88}" srcOrd="1" destOrd="0" presId="urn:microsoft.com/office/officeart/2005/8/layout/orgChart1"/>
    <dgm:cxn modelId="{C39B2797-4E17-46FA-8E39-D162A80B52F7}" type="presParOf" srcId="{DD2577BE-5D14-4886-B92C-1C074FF3E45A}" destId="{360E9BAB-9962-41F4-8BB0-F9DA0091AF15}" srcOrd="2" destOrd="0" presId="urn:microsoft.com/office/officeart/2005/8/layout/orgChart1"/>
    <dgm:cxn modelId="{45708CEB-F178-4378-975D-B00FC86EF75B}" type="presParOf" srcId="{FBCE3828-D57E-480E-8BD9-17467ED0106C}" destId="{99AD2329-6378-464D-AB74-C4EA7D5C2101}" srcOrd="2" destOrd="0" presId="urn:microsoft.com/office/officeart/2005/8/layout/orgChart1"/>
    <dgm:cxn modelId="{03E58BB5-554E-4D7D-B570-4D69F76C6D64}" type="presParOf" srcId="{99AD2329-6378-464D-AB74-C4EA7D5C2101}" destId="{91053F3A-F92D-411D-B9E7-3D10D02C44D8}" srcOrd="0" destOrd="0" presId="urn:microsoft.com/office/officeart/2005/8/layout/orgChart1"/>
    <dgm:cxn modelId="{401A70C9-7A48-43CB-99CF-87E8405D7ABB}" type="presParOf" srcId="{99AD2329-6378-464D-AB74-C4EA7D5C2101}" destId="{ED6EAB99-421C-4E3F-AE24-F54729E78ACB}" srcOrd="1" destOrd="0" presId="urn:microsoft.com/office/officeart/2005/8/layout/orgChart1"/>
    <dgm:cxn modelId="{5094580A-83AE-4A0B-AC48-8D815C69B5EB}" type="presParOf" srcId="{ED6EAB99-421C-4E3F-AE24-F54729E78ACB}" destId="{8B8D1AF9-F36C-444F-99A9-F6C11EF37DEF}" srcOrd="0" destOrd="0" presId="urn:microsoft.com/office/officeart/2005/8/layout/orgChart1"/>
    <dgm:cxn modelId="{CC0B0A79-7B25-48C8-AEDF-8162716FC23B}" type="presParOf" srcId="{8B8D1AF9-F36C-444F-99A9-F6C11EF37DEF}" destId="{EC7A5ED9-7389-4D0C-900F-3A10815AE604}" srcOrd="0" destOrd="0" presId="urn:microsoft.com/office/officeart/2005/8/layout/orgChart1"/>
    <dgm:cxn modelId="{81C2624E-4C0C-4A09-BC06-46BDD0FBF2B3}" type="presParOf" srcId="{8B8D1AF9-F36C-444F-99A9-F6C11EF37DEF}" destId="{147AB745-730D-411B-AE7B-6FFE7EA4D33E}" srcOrd="1" destOrd="0" presId="urn:microsoft.com/office/officeart/2005/8/layout/orgChart1"/>
    <dgm:cxn modelId="{A468100B-9A8E-46C0-8788-F7B7C7B2585E}" type="presParOf" srcId="{ED6EAB99-421C-4E3F-AE24-F54729E78ACB}" destId="{3D05FFE0-5856-4466-B0C5-CB1C1317C684}" srcOrd="1" destOrd="0" presId="urn:microsoft.com/office/officeart/2005/8/layout/orgChart1"/>
    <dgm:cxn modelId="{9C6E367E-7657-494A-B0E9-8EFAC256C5B8}" type="presParOf" srcId="{ED6EAB99-421C-4E3F-AE24-F54729E78ACB}" destId="{DB1CD2E8-9382-4534-BD48-2376B299EBC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2F1D91-5253-415E-8C8E-FDD51AA972AA}" type="doc">
      <dgm:prSet loTypeId="urn:microsoft.com/office/officeart/2008/layout/RadialCluster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6BAD13A-1CD3-4752-9C35-E89E72042595}">
      <dgm:prSet phldrT="[Текст]" custT="1"/>
      <dgm:spPr/>
      <dgm:t>
        <a:bodyPr/>
        <a:lstStyle/>
        <a:p>
          <a:r>
            <a:rPr lang="ru-RU" sz="2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2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мектепке</a:t>
          </a:r>
          <a:r>
            <a:rPr lang="ru-RU" sz="2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2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тәрбие</a:t>
          </a:r>
          <a:r>
            <a:rPr lang="ru-RU" sz="2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оқыту</a:t>
          </a:r>
          <a:endParaRPr lang="ru-RU" sz="28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81A398-A712-45D4-9E9A-9D836E5F78C8}" type="parTrans" cxnId="{73E97AB1-9CAD-49DB-8667-2071734EA2E2}">
      <dgm:prSet/>
      <dgm:spPr/>
      <dgm:t>
        <a:bodyPr/>
        <a:lstStyle/>
        <a:p>
          <a:endParaRPr lang="ru-RU"/>
        </a:p>
      </dgm:t>
    </dgm:pt>
    <dgm:pt modelId="{61744F8C-7A35-4E47-BCC3-E40CE9733D31}" type="sibTrans" cxnId="{73E97AB1-9CAD-49DB-8667-2071734EA2E2}">
      <dgm:prSet/>
      <dgm:spPr/>
      <dgm:t>
        <a:bodyPr/>
        <a:lstStyle/>
        <a:p>
          <a:endParaRPr lang="ru-RU"/>
        </a:p>
      </dgm:t>
    </dgm:pt>
    <dgm:pt modelId="{EEE9673F-53AF-49A6-93B0-25BE6748B877}">
      <dgm:prSet phldrT="[Текст]" custT="1"/>
      <dgm:spPr/>
      <dgm:t>
        <a:bodyPr/>
        <a:lstStyle/>
        <a:p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мекемелері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төмендегідей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деңгейлер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бойынша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сарапталады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874AD4-452B-42CE-9E20-D679ADFFD3F8}" type="parTrans" cxnId="{1FC718CE-0616-44A6-B7DD-8C547DAAEC44}">
      <dgm:prSet/>
      <dgm:spPr/>
      <dgm:t>
        <a:bodyPr/>
        <a:lstStyle/>
        <a:p>
          <a:endParaRPr lang="ru-RU"/>
        </a:p>
      </dgm:t>
    </dgm:pt>
    <dgm:pt modelId="{55E84C9B-2E4E-462D-BB53-FAC52ED1C80C}" type="sibTrans" cxnId="{1FC718CE-0616-44A6-B7DD-8C547DAAEC44}">
      <dgm:prSet/>
      <dgm:spPr/>
      <dgm:t>
        <a:bodyPr/>
        <a:lstStyle/>
        <a:p>
          <a:endParaRPr lang="ru-RU"/>
        </a:p>
      </dgm:t>
    </dgm:pt>
    <dgm:pt modelId="{815400A6-4DA4-419A-99EB-E3EC1A504BC1}">
      <dgm:prSet phldrT="[Текст]" custT="1"/>
      <dgm:spPr/>
      <dgm:t>
        <a:bodyPr/>
        <a:lstStyle/>
        <a:p>
          <a:pPr algn="ctr"/>
          <a:r>
            <a:rPr lang="kk-KZ" sz="2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- жоғары кәсіптік білім беру.</a:t>
          </a:r>
          <a:endParaRPr lang="ru-RU" sz="28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kk-KZ" sz="2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- жоғарғы оқу орнынан кейінгі кәсіптік білім  беру деңгейлері</a:t>
          </a:r>
          <a:endParaRPr lang="ru-RU" sz="28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C3B328-B1FB-42D7-AD5E-4FAE55EEE18B}" type="parTrans" cxnId="{A6101D20-76F5-4666-B7CC-6E8E43373CA8}">
      <dgm:prSet/>
      <dgm:spPr/>
      <dgm:t>
        <a:bodyPr/>
        <a:lstStyle/>
        <a:p>
          <a:endParaRPr lang="ru-RU"/>
        </a:p>
      </dgm:t>
    </dgm:pt>
    <dgm:pt modelId="{D71F2962-61CB-46B7-8418-72300169AFE7}" type="sibTrans" cxnId="{A6101D20-76F5-4666-B7CC-6E8E43373CA8}">
      <dgm:prSet/>
      <dgm:spPr/>
      <dgm:t>
        <a:bodyPr/>
        <a:lstStyle/>
        <a:p>
          <a:endParaRPr lang="ru-RU"/>
        </a:p>
      </dgm:t>
    </dgm:pt>
    <dgm:pt modelId="{D3910CFC-AAC7-47B5-A03A-4C4DDB61764B}">
      <dgm:prSet phldrT="[Текст]" custT="1"/>
      <dgm:spPr/>
      <dgm:t>
        <a:bodyPr/>
        <a:lstStyle/>
        <a:p>
          <a:r>
            <a:rPr lang="ru-RU" sz="3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- орта </a:t>
          </a:r>
          <a:r>
            <a:rPr lang="ru-RU" sz="3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3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беру,</a:t>
          </a:r>
        </a:p>
        <a:p>
          <a:r>
            <a:rPr lang="ru-RU" sz="3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- орта </a:t>
          </a:r>
          <a:r>
            <a:rPr lang="ru-RU" sz="3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білімнен</a:t>
          </a:r>
          <a:r>
            <a:rPr lang="ru-RU" sz="3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кейінгі</a:t>
          </a:r>
          <a:r>
            <a:rPr lang="ru-RU" sz="3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кәсіптік</a:t>
          </a:r>
          <a:r>
            <a:rPr lang="ru-RU" sz="3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32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беру.</a:t>
          </a:r>
        </a:p>
      </dgm:t>
    </dgm:pt>
    <dgm:pt modelId="{EE2194B3-FE44-4A18-9E06-1E03880CE937}" type="parTrans" cxnId="{E44F2109-FAE5-4883-83CE-64E4EBC57592}">
      <dgm:prSet/>
      <dgm:spPr/>
      <dgm:t>
        <a:bodyPr/>
        <a:lstStyle/>
        <a:p>
          <a:endParaRPr lang="ru-RU"/>
        </a:p>
      </dgm:t>
    </dgm:pt>
    <dgm:pt modelId="{7066A2DE-03EF-45C3-AB58-B40C2574B773}" type="sibTrans" cxnId="{E44F2109-FAE5-4883-83CE-64E4EBC57592}">
      <dgm:prSet/>
      <dgm:spPr/>
      <dgm:t>
        <a:bodyPr/>
        <a:lstStyle/>
        <a:p>
          <a:endParaRPr lang="ru-RU"/>
        </a:p>
      </dgm:t>
    </dgm:pt>
    <dgm:pt modelId="{AA437DFE-4662-40AB-9A39-8E9053B6964E}">
      <dgm:prSet/>
      <dgm:spPr/>
      <dgm:t>
        <a:bodyPr/>
        <a:lstStyle/>
        <a:p>
          <a:endParaRPr lang="ru-RU"/>
        </a:p>
      </dgm:t>
    </dgm:pt>
    <dgm:pt modelId="{351F7E39-28CF-4BA0-AD31-2A06963A839F}" type="parTrans" cxnId="{E164AD62-9153-4384-88FA-E2482F870F3A}">
      <dgm:prSet/>
      <dgm:spPr/>
      <dgm:t>
        <a:bodyPr/>
        <a:lstStyle/>
        <a:p>
          <a:endParaRPr lang="ru-RU"/>
        </a:p>
      </dgm:t>
    </dgm:pt>
    <dgm:pt modelId="{4393A53A-FAE0-4B0F-83CF-35A2ACFC8034}" type="sibTrans" cxnId="{E164AD62-9153-4384-88FA-E2482F870F3A}">
      <dgm:prSet/>
      <dgm:spPr/>
      <dgm:t>
        <a:bodyPr/>
        <a:lstStyle/>
        <a:p>
          <a:endParaRPr lang="ru-RU"/>
        </a:p>
      </dgm:t>
    </dgm:pt>
    <dgm:pt modelId="{059933D9-0FC9-4545-9218-07976E269B61}" type="pres">
      <dgm:prSet presAssocID="{272F1D91-5253-415E-8C8E-FDD51AA972A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F276FC31-88BD-4B7F-A0E4-CF67F3C3E807}" type="pres">
      <dgm:prSet presAssocID="{66BAD13A-1CD3-4752-9C35-E89E72042595}" presName="singleCycle" presStyleCnt="0"/>
      <dgm:spPr/>
    </dgm:pt>
    <dgm:pt modelId="{03D6937C-5CF2-4C45-AAED-BA0C922B7539}" type="pres">
      <dgm:prSet presAssocID="{66BAD13A-1CD3-4752-9C35-E89E72042595}" presName="singleCenter" presStyleLbl="node1" presStyleIdx="0" presStyleCnt="4" custScaleX="202641" custScaleY="50449" custLinFactNeighborX="-10433" custLinFactNeighborY="-26016">
        <dgm:presLayoutVars>
          <dgm:chMax val="7"/>
          <dgm:chPref val="7"/>
        </dgm:presLayoutVars>
      </dgm:prSet>
      <dgm:spPr/>
    </dgm:pt>
    <dgm:pt modelId="{AB2ABED7-5018-40A6-9703-4219B21A66D0}" type="pres">
      <dgm:prSet presAssocID="{C2874AD4-452B-42CE-9E20-D679ADFFD3F8}" presName="Name56" presStyleLbl="parChTrans1D2" presStyleIdx="0" presStyleCnt="3"/>
      <dgm:spPr/>
    </dgm:pt>
    <dgm:pt modelId="{B345A52F-C4EA-429A-A530-E73962706B7C}" type="pres">
      <dgm:prSet presAssocID="{EEE9673F-53AF-49A6-93B0-25BE6748B877}" presName="text0" presStyleLbl="node1" presStyleIdx="1" presStyleCnt="4" custScaleX="477896" custScaleY="74258" custRadScaleRad="107319" custRadScaleInc="-20668">
        <dgm:presLayoutVars>
          <dgm:bulletEnabled val="1"/>
        </dgm:presLayoutVars>
      </dgm:prSet>
      <dgm:spPr/>
    </dgm:pt>
    <dgm:pt modelId="{80DB4696-8976-4220-B295-E94A80DB2BCE}" type="pres">
      <dgm:prSet presAssocID="{46C3B328-B1FB-42D7-AD5E-4FAE55EEE18B}" presName="Name56" presStyleLbl="parChTrans1D2" presStyleIdx="1" presStyleCnt="3"/>
      <dgm:spPr/>
    </dgm:pt>
    <dgm:pt modelId="{E24C68E2-01F5-4C23-8F61-4A15834826B3}" type="pres">
      <dgm:prSet presAssocID="{815400A6-4DA4-419A-99EB-E3EC1A504BC1}" presName="text0" presStyleLbl="node1" presStyleIdx="2" presStyleCnt="4" custScaleX="345897" custScaleY="171612" custRadScaleRad="106868" custRadScaleInc="-1254">
        <dgm:presLayoutVars>
          <dgm:bulletEnabled val="1"/>
        </dgm:presLayoutVars>
      </dgm:prSet>
      <dgm:spPr/>
    </dgm:pt>
    <dgm:pt modelId="{11710131-87F8-4346-8856-778628DF99A9}" type="pres">
      <dgm:prSet presAssocID="{EE2194B3-FE44-4A18-9E06-1E03880CE937}" presName="Name56" presStyleLbl="parChTrans1D2" presStyleIdx="2" presStyleCnt="3"/>
      <dgm:spPr/>
    </dgm:pt>
    <dgm:pt modelId="{B853289C-4562-429D-9C4F-E3E6663DC347}" type="pres">
      <dgm:prSet presAssocID="{D3910CFC-AAC7-47B5-A03A-4C4DDB61764B}" presName="text0" presStyleLbl="node1" presStyleIdx="3" presStyleCnt="4" custScaleX="343807" custScaleY="162887" custRadScaleRad="140523" custRadScaleInc="16307">
        <dgm:presLayoutVars>
          <dgm:bulletEnabled val="1"/>
        </dgm:presLayoutVars>
      </dgm:prSet>
      <dgm:spPr/>
    </dgm:pt>
  </dgm:ptLst>
  <dgm:cxnLst>
    <dgm:cxn modelId="{E44F2109-FAE5-4883-83CE-64E4EBC57592}" srcId="{66BAD13A-1CD3-4752-9C35-E89E72042595}" destId="{D3910CFC-AAC7-47B5-A03A-4C4DDB61764B}" srcOrd="2" destOrd="0" parTransId="{EE2194B3-FE44-4A18-9E06-1E03880CE937}" sibTransId="{7066A2DE-03EF-45C3-AB58-B40C2574B773}"/>
    <dgm:cxn modelId="{4F24EA0B-DF48-47C6-901E-3A2E0E776817}" type="presOf" srcId="{C2874AD4-452B-42CE-9E20-D679ADFFD3F8}" destId="{AB2ABED7-5018-40A6-9703-4219B21A66D0}" srcOrd="0" destOrd="0" presId="urn:microsoft.com/office/officeart/2008/layout/RadialCluster"/>
    <dgm:cxn modelId="{528C041B-7C83-4F4B-96B2-08488464ACDE}" type="presOf" srcId="{EEE9673F-53AF-49A6-93B0-25BE6748B877}" destId="{B345A52F-C4EA-429A-A530-E73962706B7C}" srcOrd="0" destOrd="0" presId="urn:microsoft.com/office/officeart/2008/layout/RadialCluster"/>
    <dgm:cxn modelId="{A6101D20-76F5-4666-B7CC-6E8E43373CA8}" srcId="{66BAD13A-1CD3-4752-9C35-E89E72042595}" destId="{815400A6-4DA4-419A-99EB-E3EC1A504BC1}" srcOrd="1" destOrd="0" parTransId="{46C3B328-B1FB-42D7-AD5E-4FAE55EEE18B}" sibTransId="{D71F2962-61CB-46B7-8418-72300169AFE7}"/>
    <dgm:cxn modelId="{F327A739-9B2A-4920-B2CF-52AC6A744BBA}" type="presOf" srcId="{815400A6-4DA4-419A-99EB-E3EC1A504BC1}" destId="{E24C68E2-01F5-4C23-8F61-4A15834826B3}" srcOrd="0" destOrd="0" presId="urn:microsoft.com/office/officeart/2008/layout/RadialCluster"/>
    <dgm:cxn modelId="{E164AD62-9153-4384-88FA-E2482F870F3A}" srcId="{272F1D91-5253-415E-8C8E-FDD51AA972AA}" destId="{AA437DFE-4662-40AB-9A39-8E9053B6964E}" srcOrd="1" destOrd="0" parTransId="{351F7E39-28CF-4BA0-AD31-2A06963A839F}" sibTransId="{4393A53A-FAE0-4B0F-83CF-35A2ACFC8034}"/>
    <dgm:cxn modelId="{122F0847-29F6-42EB-B3FB-99DA87653E4D}" type="presOf" srcId="{46C3B328-B1FB-42D7-AD5E-4FAE55EEE18B}" destId="{80DB4696-8976-4220-B295-E94A80DB2BCE}" srcOrd="0" destOrd="0" presId="urn:microsoft.com/office/officeart/2008/layout/RadialCluster"/>
    <dgm:cxn modelId="{157D5C7D-BA91-439E-AEB0-9CD419429E3A}" type="presOf" srcId="{272F1D91-5253-415E-8C8E-FDD51AA972AA}" destId="{059933D9-0FC9-4545-9218-07976E269B61}" srcOrd="0" destOrd="0" presId="urn:microsoft.com/office/officeart/2008/layout/RadialCluster"/>
    <dgm:cxn modelId="{C7FA9D8E-96F3-4AF1-BC6A-15BF959133D9}" type="presOf" srcId="{D3910CFC-AAC7-47B5-A03A-4C4DDB61764B}" destId="{B853289C-4562-429D-9C4F-E3E6663DC347}" srcOrd="0" destOrd="0" presId="urn:microsoft.com/office/officeart/2008/layout/RadialCluster"/>
    <dgm:cxn modelId="{D66AD78F-4C92-4EDA-A88F-640B171F3935}" type="presOf" srcId="{EE2194B3-FE44-4A18-9E06-1E03880CE937}" destId="{11710131-87F8-4346-8856-778628DF99A9}" srcOrd="0" destOrd="0" presId="urn:microsoft.com/office/officeart/2008/layout/RadialCluster"/>
    <dgm:cxn modelId="{DF49F7AF-6332-452A-A4D1-E7E8EC82E1AF}" type="presOf" srcId="{66BAD13A-1CD3-4752-9C35-E89E72042595}" destId="{03D6937C-5CF2-4C45-AAED-BA0C922B7539}" srcOrd="0" destOrd="0" presId="urn:microsoft.com/office/officeart/2008/layout/RadialCluster"/>
    <dgm:cxn modelId="{73E97AB1-9CAD-49DB-8667-2071734EA2E2}" srcId="{272F1D91-5253-415E-8C8E-FDD51AA972AA}" destId="{66BAD13A-1CD3-4752-9C35-E89E72042595}" srcOrd="0" destOrd="0" parTransId="{A781A398-A712-45D4-9E9A-9D836E5F78C8}" sibTransId="{61744F8C-7A35-4E47-BCC3-E40CE9733D31}"/>
    <dgm:cxn modelId="{1FC718CE-0616-44A6-B7DD-8C547DAAEC44}" srcId="{66BAD13A-1CD3-4752-9C35-E89E72042595}" destId="{EEE9673F-53AF-49A6-93B0-25BE6748B877}" srcOrd="0" destOrd="0" parTransId="{C2874AD4-452B-42CE-9E20-D679ADFFD3F8}" sibTransId="{55E84C9B-2E4E-462D-BB53-FAC52ED1C80C}"/>
    <dgm:cxn modelId="{A33774A8-CC71-4504-A1F1-290C593620D0}" type="presParOf" srcId="{059933D9-0FC9-4545-9218-07976E269B61}" destId="{F276FC31-88BD-4B7F-A0E4-CF67F3C3E807}" srcOrd="0" destOrd="0" presId="urn:microsoft.com/office/officeart/2008/layout/RadialCluster"/>
    <dgm:cxn modelId="{93021E70-5962-4B43-9482-1289177F8E24}" type="presParOf" srcId="{F276FC31-88BD-4B7F-A0E4-CF67F3C3E807}" destId="{03D6937C-5CF2-4C45-AAED-BA0C922B7539}" srcOrd="0" destOrd="0" presId="urn:microsoft.com/office/officeart/2008/layout/RadialCluster"/>
    <dgm:cxn modelId="{792492DF-1196-43AD-AC50-E7D908EAE837}" type="presParOf" srcId="{F276FC31-88BD-4B7F-A0E4-CF67F3C3E807}" destId="{AB2ABED7-5018-40A6-9703-4219B21A66D0}" srcOrd="1" destOrd="0" presId="urn:microsoft.com/office/officeart/2008/layout/RadialCluster"/>
    <dgm:cxn modelId="{32858846-DB7B-46D7-9BF3-CA426D2F592B}" type="presParOf" srcId="{F276FC31-88BD-4B7F-A0E4-CF67F3C3E807}" destId="{B345A52F-C4EA-429A-A530-E73962706B7C}" srcOrd="2" destOrd="0" presId="urn:microsoft.com/office/officeart/2008/layout/RadialCluster"/>
    <dgm:cxn modelId="{CAB60CB3-9469-494E-B81D-A40E1C355AEC}" type="presParOf" srcId="{F276FC31-88BD-4B7F-A0E4-CF67F3C3E807}" destId="{80DB4696-8976-4220-B295-E94A80DB2BCE}" srcOrd="3" destOrd="0" presId="urn:microsoft.com/office/officeart/2008/layout/RadialCluster"/>
    <dgm:cxn modelId="{364CC994-FDF1-48C3-8DB3-5CADECBF2600}" type="presParOf" srcId="{F276FC31-88BD-4B7F-A0E4-CF67F3C3E807}" destId="{E24C68E2-01F5-4C23-8F61-4A15834826B3}" srcOrd="4" destOrd="0" presId="urn:microsoft.com/office/officeart/2008/layout/RadialCluster"/>
    <dgm:cxn modelId="{B492A7AF-0BCE-4ECF-A4BC-EA8F48242838}" type="presParOf" srcId="{F276FC31-88BD-4B7F-A0E4-CF67F3C3E807}" destId="{11710131-87F8-4346-8856-778628DF99A9}" srcOrd="5" destOrd="0" presId="urn:microsoft.com/office/officeart/2008/layout/RadialCluster"/>
    <dgm:cxn modelId="{1464CE54-27BC-4043-BBD3-39418C6AE3AB}" type="presParOf" srcId="{F276FC31-88BD-4B7F-A0E4-CF67F3C3E807}" destId="{B853289C-4562-429D-9C4F-E3E6663DC347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ABF966-DA80-44F0-994E-C96152C41491}">
      <dsp:nvSpPr>
        <dsp:cNvPr id="0" name=""/>
        <dsp:cNvSpPr/>
      </dsp:nvSpPr>
      <dsp:spPr>
        <a:xfrm>
          <a:off x="0" y="129502"/>
          <a:ext cx="10504448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E7F891-D0A1-4CA2-B481-1DE2F5066B56}">
      <dsp:nvSpPr>
        <dsp:cNvPr id="0" name=""/>
        <dsp:cNvSpPr/>
      </dsp:nvSpPr>
      <dsp:spPr>
        <a:xfrm>
          <a:off x="525222" y="1788"/>
          <a:ext cx="9664564" cy="1121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930" tIns="0" rIns="277930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30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3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нақты</a:t>
          </a:r>
          <a:r>
            <a:rPr lang="ru-RU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қойылған</a:t>
          </a:r>
          <a:r>
            <a:rPr lang="ru-RU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мақсатқа</a:t>
          </a:r>
          <a:r>
            <a:rPr lang="ru-RU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жетуде</a:t>
          </a:r>
          <a:r>
            <a:rPr lang="ru-RU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ойға</a:t>
          </a:r>
          <a:r>
            <a:rPr lang="ru-RU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алынған</a:t>
          </a:r>
          <a:r>
            <a:rPr lang="ru-RU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нәтиже</a:t>
          </a:r>
          <a:r>
            <a:rPr lang="ru-RU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sp:txBody>
      <dsp:txXfrm>
        <a:off x="579982" y="56548"/>
        <a:ext cx="9555044" cy="1012240"/>
      </dsp:txXfrm>
    </dsp:sp>
    <dsp:sp modelId="{35BE6F1D-ACB6-43AF-BB3F-53FFB95322D3}">
      <dsp:nvSpPr>
        <dsp:cNvPr id="0" name=""/>
        <dsp:cNvSpPr/>
      </dsp:nvSpPr>
      <dsp:spPr>
        <a:xfrm>
          <a:off x="0" y="2610907"/>
          <a:ext cx="10504448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DF0C9D-B689-4A1A-AE24-FB453145A214}">
      <dsp:nvSpPr>
        <dsp:cNvPr id="0" name=""/>
        <dsp:cNvSpPr/>
      </dsp:nvSpPr>
      <dsp:spPr>
        <a:xfrm>
          <a:off x="525222" y="1725468"/>
          <a:ext cx="9693315" cy="14463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930" tIns="0" rIns="277930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8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жеке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тұлғаның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өзін-өзі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дамытуға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өмірлік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жолын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кұзырлы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таңдауға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мүмкіншіліктерін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кеңейтуге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бағытталған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процесс (</a:t>
          </a:r>
          <a:r>
            <a:rPr lang="ru-RU" sz="2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А.Г.Асмолов</a:t>
          </a: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</a:p>
      </dsp:txBody>
      <dsp:txXfrm>
        <a:off x="595825" y="1796071"/>
        <a:ext cx="9552109" cy="1305112"/>
      </dsp:txXfrm>
    </dsp:sp>
    <dsp:sp modelId="{5B75E980-9059-444D-AFC6-725AC7D030CE}">
      <dsp:nvSpPr>
        <dsp:cNvPr id="0" name=""/>
        <dsp:cNvSpPr/>
      </dsp:nvSpPr>
      <dsp:spPr>
        <a:xfrm>
          <a:off x="0" y="4334587"/>
          <a:ext cx="10504448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464B2B-09C3-4A90-9FD8-614A5470EDAF}">
      <dsp:nvSpPr>
        <dsp:cNvPr id="0" name=""/>
        <dsp:cNvSpPr/>
      </dsp:nvSpPr>
      <dsp:spPr>
        <a:xfrm>
          <a:off x="525222" y="3773707"/>
          <a:ext cx="9579489" cy="1121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930" tIns="0" rIns="277930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30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Білім  беру - </a:t>
          </a:r>
          <a:r>
            <a:rPr lang="kk-KZ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адам,  қоғам,  мемлекет  мүддесіне,  мақсатына бағытталған тәрбие және оқыту процесі </a:t>
          </a:r>
          <a:endParaRPr lang="ru-RU" sz="3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9982" y="3828467"/>
        <a:ext cx="9469969" cy="10122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32380C-610A-46B9-BB26-4B9C3C5ACC44}">
      <dsp:nvSpPr>
        <dsp:cNvPr id="0" name=""/>
        <dsp:cNvSpPr/>
      </dsp:nvSpPr>
      <dsp:spPr>
        <a:xfrm>
          <a:off x="0" y="0"/>
          <a:ext cx="9079849" cy="18273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just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берудің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негізгі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мақсаты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- тек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білік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дағдыларды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қалыптастыру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емес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сонымен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қатар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жеке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тұлғаның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әлеуметтік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құнды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іс-әрекетке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қатысуы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оның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өзіне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қоғамға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қажетті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қабілеттерін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endParaRPr lang="ru-RU" sz="2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520" y="53520"/>
        <a:ext cx="7108029" cy="1720280"/>
      </dsp:txXfrm>
    </dsp:sp>
    <dsp:sp modelId="{9E2A7128-F185-4420-A39C-471C419951D7}">
      <dsp:nvSpPr>
        <dsp:cNvPr id="0" name=""/>
        <dsp:cNvSpPr/>
      </dsp:nvSpPr>
      <dsp:spPr>
        <a:xfrm>
          <a:off x="411138" y="2179676"/>
          <a:ext cx="9859899" cy="20719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саласының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әрбір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даму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кезеңдеріне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заманауи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үлгі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модель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ретінде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қабылданатын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өзіндік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теориялык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әдіснамалық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ерекшеліктері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болады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жалпы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қауымдастықтың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қабылдаған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даму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бағыттарының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жиынтығы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ғылыми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тілде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парадигма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деп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аталады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sp:txBody>
      <dsp:txXfrm>
        <a:off x="471824" y="2240362"/>
        <a:ext cx="7578737" cy="1950590"/>
      </dsp:txXfrm>
    </dsp:sp>
    <dsp:sp modelId="{47F90BBE-C580-4618-B5F3-C3101DECF71D}">
      <dsp:nvSpPr>
        <dsp:cNvPr id="0" name=""/>
        <dsp:cNvSpPr/>
      </dsp:nvSpPr>
      <dsp:spPr>
        <a:xfrm>
          <a:off x="1801402" y="4506817"/>
          <a:ext cx="8681698" cy="13411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Парадигма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ұғымың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ең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бірінші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болып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ғылыми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пәндердің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дамуының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түрлі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кезеңдерін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зерттеген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американдық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тарихшы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Т. Кун </a:t>
          </a:r>
          <a:r>
            <a:rPr lang="ru-RU" sz="2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болған</a:t>
          </a:r>
          <a:r>
            <a:rPr lang="ru-RU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sp:txBody>
      <dsp:txXfrm>
        <a:off x="1840684" y="4546099"/>
        <a:ext cx="6701426" cy="1262616"/>
      </dsp:txXfrm>
    </dsp:sp>
    <dsp:sp modelId="{45C995DA-EA35-4919-8944-68CE59F18AE2}">
      <dsp:nvSpPr>
        <dsp:cNvPr id="0" name=""/>
        <dsp:cNvSpPr/>
      </dsp:nvSpPr>
      <dsp:spPr>
        <a:xfrm>
          <a:off x="7892091" y="1385717"/>
          <a:ext cx="1187758" cy="118775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8159337" y="1385717"/>
        <a:ext cx="653266" cy="893788"/>
      </dsp:txXfrm>
    </dsp:sp>
    <dsp:sp modelId="{A0701AE0-EA16-4DAB-A9AB-BD99E50B6AD8}">
      <dsp:nvSpPr>
        <dsp:cNvPr id="0" name=""/>
        <dsp:cNvSpPr/>
      </dsp:nvSpPr>
      <dsp:spPr>
        <a:xfrm>
          <a:off x="8693254" y="3505409"/>
          <a:ext cx="1187758" cy="118775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8960500" y="3505409"/>
        <a:ext cx="653266" cy="8937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053F3A-F92D-411D-B9E7-3D10D02C44D8}">
      <dsp:nvSpPr>
        <dsp:cNvPr id="0" name=""/>
        <dsp:cNvSpPr/>
      </dsp:nvSpPr>
      <dsp:spPr>
        <a:xfrm>
          <a:off x="5102157" y="1552412"/>
          <a:ext cx="336863" cy="1595329"/>
        </a:xfrm>
        <a:custGeom>
          <a:avLst/>
          <a:gdLst/>
          <a:ahLst/>
          <a:cxnLst/>
          <a:rect l="0" t="0" r="0" b="0"/>
          <a:pathLst>
            <a:path>
              <a:moveTo>
                <a:pt x="336863" y="0"/>
              </a:moveTo>
              <a:lnTo>
                <a:pt x="336863" y="1595329"/>
              </a:lnTo>
              <a:lnTo>
                <a:pt x="0" y="159532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9FC361-A69D-4C01-8D66-BDC4C7A49F32}">
      <dsp:nvSpPr>
        <dsp:cNvPr id="0" name=""/>
        <dsp:cNvSpPr/>
      </dsp:nvSpPr>
      <dsp:spPr>
        <a:xfrm>
          <a:off x="5439021" y="1552412"/>
          <a:ext cx="3893347" cy="29780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2399"/>
              </a:lnTo>
              <a:lnTo>
                <a:pt x="3893347" y="2662399"/>
              </a:lnTo>
              <a:lnTo>
                <a:pt x="3893347" y="2978011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2EF2C3-1D27-42E8-A614-C14EACC3ADA2}">
      <dsp:nvSpPr>
        <dsp:cNvPr id="0" name=""/>
        <dsp:cNvSpPr/>
      </dsp:nvSpPr>
      <dsp:spPr>
        <a:xfrm>
          <a:off x="5372049" y="1552412"/>
          <a:ext cx="91440" cy="2978011"/>
        </a:xfrm>
        <a:custGeom>
          <a:avLst/>
          <a:gdLst/>
          <a:ahLst/>
          <a:cxnLst/>
          <a:rect l="0" t="0" r="0" b="0"/>
          <a:pathLst>
            <a:path>
              <a:moveTo>
                <a:pt x="66971" y="0"/>
              </a:moveTo>
              <a:lnTo>
                <a:pt x="66971" y="2662399"/>
              </a:lnTo>
              <a:lnTo>
                <a:pt x="45720" y="2662399"/>
              </a:lnTo>
              <a:lnTo>
                <a:pt x="45720" y="2978011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366EB5-58C0-459C-BCA8-99ED661E6171}">
      <dsp:nvSpPr>
        <dsp:cNvPr id="0" name=""/>
        <dsp:cNvSpPr/>
      </dsp:nvSpPr>
      <dsp:spPr>
        <a:xfrm>
          <a:off x="1503171" y="1552412"/>
          <a:ext cx="3935849" cy="2978011"/>
        </a:xfrm>
        <a:custGeom>
          <a:avLst/>
          <a:gdLst/>
          <a:ahLst/>
          <a:cxnLst/>
          <a:rect l="0" t="0" r="0" b="0"/>
          <a:pathLst>
            <a:path>
              <a:moveTo>
                <a:pt x="3935849" y="0"/>
              </a:moveTo>
              <a:lnTo>
                <a:pt x="3935849" y="2662399"/>
              </a:lnTo>
              <a:lnTo>
                <a:pt x="0" y="2662399"/>
              </a:lnTo>
              <a:lnTo>
                <a:pt x="0" y="2978011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39996F-1F5D-488D-B38E-280D3EED168B}">
      <dsp:nvSpPr>
        <dsp:cNvPr id="0" name=""/>
        <dsp:cNvSpPr/>
      </dsp:nvSpPr>
      <dsp:spPr>
        <a:xfrm>
          <a:off x="1970878" y="93878"/>
          <a:ext cx="6936284" cy="14585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Б.С. Гершунский </a:t>
          </a:r>
          <a:r>
            <a:rPr lang="kk-KZ" sz="30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білім беру </a:t>
          </a:r>
          <a:r>
            <a:rPr lang="kk-KZ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ұғымын 4 аспектіде қарастыруға болатынын атап көрсетеді:</a:t>
          </a:r>
          <a:endParaRPr lang="ru-RU" sz="3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70878" y="93878"/>
        <a:ext cx="6936284" cy="1458534"/>
      </dsp:txXfrm>
    </dsp:sp>
    <dsp:sp modelId="{A01359F9-2414-4BEC-8952-5B787AC2D861}">
      <dsp:nvSpPr>
        <dsp:cNvPr id="0" name=""/>
        <dsp:cNvSpPr/>
      </dsp:nvSpPr>
      <dsp:spPr>
        <a:xfrm>
          <a:off x="256" y="4530424"/>
          <a:ext cx="3005830" cy="17534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30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Білім беру жүйе ретінде</a:t>
          </a:r>
          <a:endParaRPr lang="ru-RU" sz="30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6" y="4530424"/>
        <a:ext cx="3005830" cy="1753421"/>
      </dsp:txXfrm>
    </dsp:sp>
    <dsp:sp modelId="{93DE61C7-0EFF-4297-AC59-1D283FF7D6C6}">
      <dsp:nvSpPr>
        <dsp:cNvPr id="0" name=""/>
        <dsp:cNvSpPr/>
      </dsp:nvSpPr>
      <dsp:spPr>
        <a:xfrm>
          <a:off x="3637311" y="4530424"/>
          <a:ext cx="3560917" cy="15029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процесс </a:t>
          </a:r>
          <a:r>
            <a:rPr lang="ru-RU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ретінде</a:t>
          </a:r>
          <a:endParaRPr lang="ru-RU" sz="3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37311" y="4530424"/>
        <a:ext cx="3560917" cy="1502915"/>
      </dsp:txXfrm>
    </dsp:sp>
    <dsp:sp modelId="{71ACC3A0-1730-4320-B458-CDC7DAB51607}">
      <dsp:nvSpPr>
        <dsp:cNvPr id="0" name=""/>
        <dsp:cNvSpPr/>
      </dsp:nvSpPr>
      <dsp:spPr>
        <a:xfrm>
          <a:off x="7829453" y="4530424"/>
          <a:ext cx="3005830" cy="15029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нәтиже</a:t>
          </a:r>
          <a:r>
            <a:rPr lang="ru-RU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ретінде</a:t>
          </a:r>
          <a:endParaRPr lang="ru-RU" sz="3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829453" y="4530424"/>
        <a:ext cx="3005830" cy="1502915"/>
      </dsp:txXfrm>
    </dsp:sp>
    <dsp:sp modelId="{EC7A5ED9-7389-4D0C-900F-3A10815AE604}">
      <dsp:nvSpPr>
        <dsp:cNvPr id="0" name=""/>
        <dsp:cNvSpPr/>
      </dsp:nvSpPr>
      <dsp:spPr>
        <a:xfrm>
          <a:off x="2096327" y="2396284"/>
          <a:ext cx="3005830" cy="15029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30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Білім беру құндылық ретінде</a:t>
          </a:r>
          <a:endParaRPr lang="ru-RU" sz="30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96327" y="2396284"/>
        <a:ext cx="3005830" cy="15029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D6937C-5CF2-4C45-AAED-BA0C922B7539}">
      <dsp:nvSpPr>
        <dsp:cNvPr id="0" name=""/>
        <dsp:cNvSpPr/>
      </dsp:nvSpPr>
      <dsp:spPr>
        <a:xfrm>
          <a:off x="2420926" y="1644510"/>
          <a:ext cx="3986100" cy="9923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2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мектепке</a:t>
          </a:r>
          <a:r>
            <a:rPr lang="ru-RU" sz="2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2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тәрбие</a:t>
          </a:r>
          <a:r>
            <a:rPr lang="ru-RU" sz="2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оқыту</a:t>
          </a:r>
          <a:endParaRPr lang="ru-RU" sz="28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69369" y="1692953"/>
        <a:ext cx="3889214" cy="895483"/>
      </dsp:txXfrm>
    </dsp:sp>
    <dsp:sp modelId="{AB2ABED7-5018-40A6-9703-4219B21A66D0}">
      <dsp:nvSpPr>
        <dsp:cNvPr id="0" name=""/>
        <dsp:cNvSpPr/>
      </dsp:nvSpPr>
      <dsp:spPr>
        <a:xfrm rot="16058056">
          <a:off x="4075743" y="1339631"/>
          <a:ext cx="61027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10278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45A52F-C4EA-429A-A530-E73962706B7C}">
      <dsp:nvSpPr>
        <dsp:cNvPr id="0" name=""/>
        <dsp:cNvSpPr/>
      </dsp:nvSpPr>
      <dsp:spPr>
        <a:xfrm>
          <a:off x="1198878" y="56076"/>
          <a:ext cx="6298384" cy="9786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мекемелері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төмендегідей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деңгейлер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бойынша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сарапталады</a:t>
          </a: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46653" y="103851"/>
        <a:ext cx="6202834" cy="883126"/>
      </dsp:txXfrm>
    </dsp:sp>
    <dsp:sp modelId="{80DB4696-8976-4220-B295-E94A80DB2BCE}">
      <dsp:nvSpPr>
        <dsp:cNvPr id="0" name=""/>
        <dsp:cNvSpPr/>
      </dsp:nvSpPr>
      <dsp:spPr>
        <a:xfrm rot="2564344">
          <a:off x="4652873" y="3398681"/>
          <a:ext cx="224501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45014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4C68E2-01F5-4C23-8F61-4A15834826B3}">
      <dsp:nvSpPr>
        <dsp:cNvPr id="0" name=""/>
        <dsp:cNvSpPr/>
      </dsp:nvSpPr>
      <dsp:spPr>
        <a:xfrm>
          <a:off x="5544288" y="4160482"/>
          <a:ext cx="4558716" cy="22617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жоғары кәсіптік білім беру.</a:t>
          </a:r>
          <a:endParaRPr lang="ru-RU" sz="28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жоғарғы оқу орнынан кейінгі кәсіптік білім  беру деңгейлері</a:t>
          </a:r>
          <a:endParaRPr lang="ru-RU" sz="28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54697" y="4270891"/>
        <a:ext cx="4337898" cy="2040925"/>
      </dsp:txXfrm>
    </dsp:sp>
    <dsp:sp modelId="{11710131-87F8-4346-8856-778628DF99A9}">
      <dsp:nvSpPr>
        <dsp:cNvPr id="0" name=""/>
        <dsp:cNvSpPr/>
      </dsp:nvSpPr>
      <dsp:spPr>
        <a:xfrm rot="7514852">
          <a:off x="2643342" y="3372190"/>
          <a:ext cx="180076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00760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53289C-4562-429D-9C4F-E3E6663DC347}">
      <dsp:nvSpPr>
        <dsp:cNvPr id="0" name=""/>
        <dsp:cNvSpPr/>
      </dsp:nvSpPr>
      <dsp:spPr>
        <a:xfrm>
          <a:off x="0" y="4107500"/>
          <a:ext cx="4531171" cy="21467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орта </a:t>
          </a:r>
          <a:r>
            <a:rPr lang="ru-RU" sz="3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3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беру,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орта </a:t>
          </a:r>
          <a:r>
            <a:rPr lang="ru-RU" sz="3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білімнен</a:t>
          </a:r>
          <a:r>
            <a:rPr lang="ru-RU" sz="3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кейінгі</a:t>
          </a:r>
          <a:r>
            <a:rPr lang="ru-RU" sz="3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кәсіптік</a:t>
          </a:r>
          <a:r>
            <a:rPr lang="ru-RU" sz="3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32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беру.</a:t>
          </a:r>
        </a:p>
      </dsp:txBody>
      <dsp:txXfrm>
        <a:off x="104796" y="4212296"/>
        <a:ext cx="4321579" cy="19371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24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41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9764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514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5551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592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39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10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38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55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34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39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282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21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0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60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93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9F9407-2186-4FD6-A509-060A17D3F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830" y="1870523"/>
            <a:ext cx="7729782" cy="1280890"/>
          </a:xfrm>
        </p:spPr>
        <p:txBody>
          <a:bodyPr>
            <a:normAutofit fontScale="90000"/>
          </a:bodyPr>
          <a:lstStyle/>
          <a:p>
            <a:pPr algn="ctr" font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пәні бойынша лекциялар жиынтығы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139B94-2692-4F8F-A2C2-B8801B82C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4829" y="3151413"/>
            <a:ext cx="7729781" cy="2808724"/>
          </a:xfrm>
        </p:spPr>
        <p:txBody>
          <a:bodyPr>
            <a:noAutofit/>
          </a:bodyPr>
          <a:lstStyle/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Қуанышбеков Тілек Қуаншбекұлы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доктор</a:t>
            </a:r>
          </a:p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Химия кафедрасының қауымдастырылған профессоры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CA428FE-9D9E-4A29-A48E-BB22F239D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841" y="2034646"/>
            <a:ext cx="2688783" cy="364413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2033011-01EC-4885-83AB-4F6B2DCC5B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3353" y="0"/>
            <a:ext cx="4056924" cy="136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400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38837" y="0"/>
            <a:ext cx="8915399" cy="1961865"/>
          </a:xfrm>
        </p:spPr>
        <p:txBody>
          <a:bodyPr>
            <a:normAutofit/>
          </a:bodyPr>
          <a:lstStyle/>
          <a:p>
            <a:pPr algn="ctr"/>
            <a:r>
              <a:rPr lang="kk-KZ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 </a:t>
            </a:r>
            <a:r>
              <a:rPr lang="ru-RU" sz="36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7</a:t>
            </a:r>
            <a:r>
              <a:rPr lang="kk-KZ" sz="36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кәсіби іс-әрекеттің жүйесі мен компонентті маманның қалыптасу нәтижесі»</a:t>
            </a:r>
            <a:endParaRPr lang="ru-RU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70347" y="2563778"/>
            <a:ext cx="9916131" cy="1126283"/>
          </a:xfrm>
        </p:spPr>
        <p:txBody>
          <a:bodyPr>
            <a:normAutofit/>
          </a:bodyPr>
          <a:lstStyle/>
          <a:p>
            <a:r>
              <a:rPr lang="kk-KZ" sz="2600" b="1" dirty="0">
                <a:solidFill>
                  <a:srgbClr val="FF0000"/>
                </a:solidFill>
              </a:rPr>
              <a:t>Мақсаты: білім беру кәсіби іс-әрекеттің жүйесі мен компонентті таныстыру.</a:t>
            </a:r>
            <a:endParaRPr lang="ru-RU" sz="2600" dirty="0">
              <a:solidFill>
                <a:srgbClr val="FF0000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770347" y="4123716"/>
            <a:ext cx="10421653" cy="2410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Қарастырылатын сұрақтар: </a:t>
            </a:r>
          </a:p>
          <a:p>
            <a:pPr marL="514350" indent="-514350"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«Білім беру» ұғымы;</a:t>
            </a:r>
          </a:p>
          <a:p>
            <a:pPr marL="514350" indent="-514350"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 беру мақсаты. Парадигма ұғымы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>
              <a:buAutoNum type="arabicPeriod"/>
            </a:pP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ұғымының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аспектілері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081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449659" y="1084521"/>
          <a:ext cx="10504448" cy="5293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4727048" y="170120"/>
            <a:ext cx="39399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беру»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ұғымы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08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1509823" y="766932"/>
          <a:ext cx="10682176" cy="60910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3081861" y="0"/>
            <a:ext cx="76175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беру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Парадигма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ұғымы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178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758283" y="267629"/>
          <a:ext cx="10835540" cy="6590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8664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1694984" y="-1"/>
          <a:ext cx="10103005" cy="65569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71365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281</Words>
  <Application>Microsoft Office PowerPoint</Application>
  <PresentationFormat>Широкоэкранный</PresentationFormat>
  <Paragraphs>30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Times New Roman</vt:lpstr>
      <vt:lpstr>Wingdings 3</vt:lpstr>
      <vt:lpstr>Легкий дым</vt:lpstr>
      <vt:lpstr>Кәсіптік оқытуға кіріспе пәні бойынша лекциялар жиынтығы  </vt:lpstr>
      <vt:lpstr>Тақырып № 7: «Білім беру кәсіби іс-әрекеттің жүйесі мен компонентті маманның қалыптасу нәтижесі»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Кәсіптік оқытуға кіріспе пәні бойынша лекциялар жиынтығы  </dc:title>
  <dc:creator>User</dc:creator>
  <cp:lastModifiedBy>User</cp:lastModifiedBy>
  <cp:revision>3</cp:revision>
  <dcterms:created xsi:type="dcterms:W3CDTF">2024-11-05T22:43:46Z</dcterms:created>
  <dcterms:modified xsi:type="dcterms:W3CDTF">2024-11-05T23:06:46Z</dcterms:modified>
</cp:coreProperties>
</file>