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64" r:id="rId3"/>
    <p:sldId id="263" r:id="rId4"/>
    <p:sldId id="265" r:id="rId5"/>
    <p:sldId id="266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09649-71FA-4D91-A998-19B7A796C16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FEF15A-0F30-4007-A218-5D52056E8964}">
      <dgm:prSet phldrT="[Текст]" custT="1"/>
      <dgm:spPr/>
      <dgm:t>
        <a:bodyPr/>
        <a:lstStyle/>
        <a:p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Қазіргі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кезде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дамыған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мемлекеттердегі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қызметпен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табысты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айналысатын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көптеген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фирмалар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компанияларда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үдерісті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үйымдастыру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басқаруға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бренд-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менеджерлер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белсенді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қатысып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отырады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8789E008-406B-457F-A52A-DE6EAAF7C4BE}" type="parTrans" cxnId="{2F48D066-C622-4FC9-A517-73B3593907D9}">
      <dgm:prSet/>
      <dgm:spPr/>
      <dgm:t>
        <a:bodyPr/>
        <a:lstStyle/>
        <a:p>
          <a:endParaRPr lang="ru-RU"/>
        </a:p>
      </dgm:t>
    </dgm:pt>
    <dgm:pt modelId="{C53CDAD4-5468-4CCD-AE2F-CEEA33D471B0}" type="sibTrans" cxnId="{2F48D066-C622-4FC9-A517-73B3593907D9}">
      <dgm:prSet/>
      <dgm:spPr/>
      <dgm:t>
        <a:bodyPr/>
        <a:lstStyle/>
        <a:p>
          <a:endParaRPr lang="ru-RU"/>
        </a:p>
      </dgm:t>
    </dgm:pt>
    <dgm:pt modelId="{BD605E87-B941-416D-AD20-392ED8292612}">
      <dgm:prSet phldrT="[Текст]" custT="1"/>
      <dgm:spPr/>
      <dgm:t>
        <a:bodyPr/>
        <a:lstStyle/>
        <a:p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өнімді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белгілі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бренд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негізінде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шығарып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түтынушыларды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нарықтағы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сатылатын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өнімдердер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ішінен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дэл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өнімді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таңдауын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мэжбүр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455256BD-B13B-45DB-87E7-4F9B7083D599}" type="parTrans" cxnId="{8A42744D-33D2-445A-B7B8-494DD3038904}">
      <dgm:prSet/>
      <dgm:spPr/>
      <dgm:t>
        <a:bodyPr/>
        <a:lstStyle/>
        <a:p>
          <a:endParaRPr lang="ru-RU"/>
        </a:p>
      </dgm:t>
    </dgm:pt>
    <dgm:pt modelId="{CB9BB0AD-6536-4A1B-9D56-B6BB58483349}" type="sibTrans" cxnId="{8A42744D-33D2-445A-B7B8-494DD3038904}">
      <dgm:prSet/>
      <dgm:spPr/>
      <dgm:t>
        <a:bodyPr/>
        <a:lstStyle/>
        <a:p>
          <a:endParaRPr lang="ru-RU"/>
        </a:p>
      </dgm:t>
    </dgm:pt>
    <dgm:pt modelId="{C747545F-B30D-40AB-81B7-F87D3687A078}">
      <dgm:prSet phldrT="[Текст]" custT="1"/>
      <dgm:spPr/>
      <dgm:t>
        <a:bodyPr/>
        <a:lstStyle/>
        <a:p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Жаңашылдық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немесе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инновация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адамның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кәсіптік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қызметінің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бәріне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де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болғандықтан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табиғи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түрде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зерттеудің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талдаудың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тәжірбиеге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енгізудің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нысанына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айналды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E5B403-B460-46F2-98B6-EAFF10440AD0}" type="parTrans" cxnId="{E1D15A90-2548-4221-B40B-61384118E5FE}">
      <dgm:prSet/>
      <dgm:spPr/>
      <dgm:t>
        <a:bodyPr/>
        <a:lstStyle/>
        <a:p>
          <a:endParaRPr lang="ru-RU"/>
        </a:p>
      </dgm:t>
    </dgm:pt>
    <dgm:pt modelId="{AAC53EC1-4A4C-4AE2-BC01-63E4286286A0}" type="sibTrans" cxnId="{E1D15A90-2548-4221-B40B-61384118E5FE}">
      <dgm:prSet/>
      <dgm:spPr/>
      <dgm:t>
        <a:bodyPr/>
        <a:lstStyle/>
        <a:p>
          <a:endParaRPr lang="ru-RU"/>
        </a:p>
      </dgm:t>
    </dgm:pt>
    <dgm:pt modelId="{71FB8424-8504-4AFC-9329-E55C629B3850}" type="pres">
      <dgm:prSet presAssocID="{D0A09649-71FA-4D91-A998-19B7A796C16A}" presName="diagram" presStyleCnt="0">
        <dgm:presLayoutVars>
          <dgm:dir/>
          <dgm:resizeHandles val="exact"/>
        </dgm:presLayoutVars>
      </dgm:prSet>
      <dgm:spPr/>
    </dgm:pt>
    <dgm:pt modelId="{539694D2-7850-4AF6-832E-19EA195ED6ED}" type="pres">
      <dgm:prSet presAssocID="{70FEF15A-0F30-4007-A218-5D52056E8964}" presName="node" presStyleLbl="node1" presStyleIdx="0" presStyleCnt="3" custScaleX="109596" custScaleY="62907">
        <dgm:presLayoutVars>
          <dgm:bulletEnabled val="1"/>
        </dgm:presLayoutVars>
      </dgm:prSet>
      <dgm:spPr/>
    </dgm:pt>
    <dgm:pt modelId="{8F6F3D1C-6A8C-44F0-A5C1-945A390FC2B3}" type="pres">
      <dgm:prSet presAssocID="{C53CDAD4-5468-4CCD-AE2F-CEEA33D471B0}" presName="sibTrans" presStyleCnt="0"/>
      <dgm:spPr/>
    </dgm:pt>
    <dgm:pt modelId="{2A1C90A1-5068-4DAE-9C8F-C3C9FDB61AED}" type="pres">
      <dgm:prSet presAssocID="{BD605E87-B941-416D-AD20-392ED8292612}" presName="node" presStyleLbl="node1" presStyleIdx="1" presStyleCnt="3" custScaleY="69699">
        <dgm:presLayoutVars>
          <dgm:bulletEnabled val="1"/>
        </dgm:presLayoutVars>
      </dgm:prSet>
      <dgm:spPr/>
    </dgm:pt>
    <dgm:pt modelId="{689D595E-FD26-43D9-9EDB-730FC9365B62}" type="pres">
      <dgm:prSet presAssocID="{CB9BB0AD-6536-4A1B-9D56-B6BB58483349}" presName="sibTrans" presStyleCnt="0"/>
      <dgm:spPr/>
    </dgm:pt>
    <dgm:pt modelId="{B0A56CB0-C41A-4B7F-BCA7-A40AF3289435}" type="pres">
      <dgm:prSet presAssocID="{C747545F-B30D-40AB-81B7-F87D3687A078}" presName="node" presStyleLbl="node1" presStyleIdx="2" presStyleCnt="3" custScaleY="65456">
        <dgm:presLayoutVars>
          <dgm:bulletEnabled val="1"/>
        </dgm:presLayoutVars>
      </dgm:prSet>
      <dgm:spPr/>
    </dgm:pt>
  </dgm:ptLst>
  <dgm:cxnLst>
    <dgm:cxn modelId="{02231400-6323-4ED2-BEB9-ED272B6BD33A}" type="presOf" srcId="{BD605E87-B941-416D-AD20-392ED8292612}" destId="{2A1C90A1-5068-4DAE-9C8F-C3C9FDB61AED}" srcOrd="0" destOrd="0" presId="urn:microsoft.com/office/officeart/2005/8/layout/default"/>
    <dgm:cxn modelId="{EC1B132C-9CA2-4BDA-BF41-2C57930D1374}" type="presOf" srcId="{D0A09649-71FA-4D91-A998-19B7A796C16A}" destId="{71FB8424-8504-4AFC-9329-E55C629B3850}" srcOrd="0" destOrd="0" presId="urn:microsoft.com/office/officeart/2005/8/layout/default"/>
    <dgm:cxn modelId="{950D0B63-DF2C-459D-9718-8AC58587E3E8}" type="presOf" srcId="{C747545F-B30D-40AB-81B7-F87D3687A078}" destId="{B0A56CB0-C41A-4B7F-BCA7-A40AF3289435}" srcOrd="0" destOrd="0" presId="urn:microsoft.com/office/officeart/2005/8/layout/default"/>
    <dgm:cxn modelId="{2F48D066-C622-4FC9-A517-73B3593907D9}" srcId="{D0A09649-71FA-4D91-A998-19B7A796C16A}" destId="{70FEF15A-0F30-4007-A218-5D52056E8964}" srcOrd="0" destOrd="0" parTransId="{8789E008-406B-457F-A52A-DE6EAAF7C4BE}" sibTransId="{C53CDAD4-5468-4CCD-AE2F-CEEA33D471B0}"/>
    <dgm:cxn modelId="{C0A8E54A-3B59-4EE9-97FE-62BDC4D3BF75}" type="presOf" srcId="{70FEF15A-0F30-4007-A218-5D52056E8964}" destId="{539694D2-7850-4AF6-832E-19EA195ED6ED}" srcOrd="0" destOrd="0" presId="urn:microsoft.com/office/officeart/2005/8/layout/default"/>
    <dgm:cxn modelId="{8A42744D-33D2-445A-B7B8-494DD3038904}" srcId="{D0A09649-71FA-4D91-A998-19B7A796C16A}" destId="{BD605E87-B941-416D-AD20-392ED8292612}" srcOrd="1" destOrd="0" parTransId="{455256BD-B13B-45DB-87E7-4F9B7083D599}" sibTransId="{CB9BB0AD-6536-4A1B-9D56-B6BB58483349}"/>
    <dgm:cxn modelId="{E1D15A90-2548-4221-B40B-61384118E5FE}" srcId="{D0A09649-71FA-4D91-A998-19B7A796C16A}" destId="{C747545F-B30D-40AB-81B7-F87D3687A078}" srcOrd="2" destOrd="0" parTransId="{86E5B403-B460-46F2-98B6-EAFF10440AD0}" sibTransId="{AAC53EC1-4A4C-4AE2-BC01-63E4286286A0}"/>
    <dgm:cxn modelId="{0556AA5B-4E4E-40C1-88B7-BF438C6752CB}" type="presParOf" srcId="{71FB8424-8504-4AFC-9329-E55C629B3850}" destId="{539694D2-7850-4AF6-832E-19EA195ED6ED}" srcOrd="0" destOrd="0" presId="urn:microsoft.com/office/officeart/2005/8/layout/default"/>
    <dgm:cxn modelId="{102B407F-94F1-4A48-8360-DC566A9242CB}" type="presParOf" srcId="{71FB8424-8504-4AFC-9329-E55C629B3850}" destId="{8F6F3D1C-6A8C-44F0-A5C1-945A390FC2B3}" srcOrd="1" destOrd="0" presId="urn:microsoft.com/office/officeart/2005/8/layout/default"/>
    <dgm:cxn modelId="{AD77D776-BF2C-4550-9177-4A574CF5915A}" type="presParOf" srcId="{71FB8424-8504-4AFC-9329-E55C629B3850}" destId="{2A1C90A1-5068-4DAE-9C8F-C3C9FDB61AED}" srcOrd="2" destOrd="0" presId="urn:microsoft.com/office/officeart/2005/8/layout/default"/>
    <dgm:cxn modelId="{0B3BF10D-7D1D-4FED-A7A0-68F574CDFFE1}" type="presParOf" srcId="{71FB8424-8504-4AFC-9329-E55C629B3850}" destId="{689D595E-FD26-43D9-9EDB-730FC9365B62}" srcOrd="3" destOrd="0" presId="urn:microsoft.com/office/officeart/2005/8/layout/default"/>
    <dgm:cxn modelId="{0E92E87A-8B83-4841-84DC-8006F227053F}" type="presParOf" srcId="{71FB8424-8504-4AFC-9329-E55C629B3850}" destId="{B0A56CB0-C41A-4B7F-BCA7-A40AF328943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EB4F43-CD9D-470D-A051-779ADABACEF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170D07-C17C-4729-A1C6-F3A39C1E3D7D}">
      <dgm:prSet phldrT="[Текст]" custT="1"/>
      <dgm:spPr/>
      <dgm:t>
        <a:bodyPr/>
        <a:lstStyle/>
        <a:p>
          <a:pPr algn="ctr"/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“Инновация -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нақтылы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адамға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табылатын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идея” –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деп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түсіндірсе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Майлс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“Инновация -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өзгеріс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DEF885-77F9-4C48-9478-D691FD710E91}" type="parTrans" cxnId="{D62B6B15-3125-4851-BBEA-9D01903DF807}">
      <dgm:prSet/>
      <dgm:spPr/>
      <dgm:t>
        <a:bodyPr/>
        <a:lstStyle/>
        <a:p>
          <a:endParaRPr lang="ru-RU"/>
        </a:p>
      </dgm:t>
    </dgm:pt>
    <dgm:pt modelId="{958D8E64-EB1C-47AD-A7A2-3872BDBC65FC}" type="sibTrans" cxnId="{D62B6B15-3125-4851-BBEA-9D01903DF807}">
      <dgm:prSet/>
      <dgm:spPr/>
      <dgm:t>
        <a:bodyPr/>
        <a:lstStyle/>
        <a:p>
          <a:endParaRPr lang="ru-RU"/>
        </a:p>
      </dgm:t>
    </dgm:pt>
    <dgm:pt modelId="{3C8E97D4-A595-4AA9-9E01-435D12E69DF6}">
      <dgm:prSet phldrT="[Текст]" custT="1"/>
      <dgm:spPr/>
      <dgm:t>
        <a:bodyPr/>
        <a:lstStyle/>
        <a:p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«Инновация»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−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латынның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en-US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novus</a:t>
          </a:r>
          <a:r>
            <a:rPr lang="en-US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жаңалық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«і</a:t>
          </a:r>
          <a:r>
            <a:rPr lang="en-US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n»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енгізу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сөздерінен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шыққан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ал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қазақша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мағынасы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жаңару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жаңалық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өзгерту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мағынаны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білдіреді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4A77EE-E8A3-4589-B365-1826AD131AF8}" type="parTrans" cxnId="{08A47BFD-CC8D-497B-8D6E-D199A81EB2A1}">
      <dgm:prSet/>
      <dgm:spPr/>
      <dgm:t>
        <a:bodyPr/>
        <a:lstStyle/>
        <a:p>
          <a:endParaRPr lang="ru-RU"/>
        </a:p>
      </dgm:t>
    </dgm:pt>
    <dgm:pt modelId="{7F3CEB1D-2300-47E1-8E57-74CC1969E0D7}" type="sibTrans" cxnId="{08A47BFD-CC8D-497B-8D6E-D199A81EB2A1}">
      <dgm:prSet/>
      <dgm:spPr/>
      <dgm:t>
        <a:bodyPr/>
        <a:lstStyle/>
        <a:p>
          <a:endParaRPr lang="ru-RU"/>
        </a:p>
      </dgm:t>
    </dgm:pt>
    <dgm:pt modelId="{5DD60777-BDEE-4070-A188-4203C5AE2B68}">
      <dgm:prSet phldrT="[Текст]" custT="1"/>
      <dgm:spPr/>
      <dgm:t>
        <a:bodyPr/>
        <a:lstStyle/>
        <a:p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В.Г.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Сувориннің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пікірінше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инновация –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тиімділігі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жоғары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жаңалықты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енгізу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«инновация»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ұғымы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сөздік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қорына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ежелден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енген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термин</a:t>
          </a:r>
        </a:p>
      </dgm:t>
    </dgm:pt>
    <dgm:pt modelId="{11CE9773-25E7-40EA-A2AC-7E779BAB3F2C}" type="parTrans" cxnId="{00E7E96E-DBE5-461B-9D3C-C7CC80F1875B}">
      <dgm:prSet/>
      <dgm:spPr/>
      <dgm:t>
        <a:bodyPr/>
        <a:lstStyle/>
        <a:p>
          <a:endParaRPr lang="ru-RU"/>
        </a:p>
      </dgm:t>
    </dgm:pt>
    <dgm:pt modelId="{9CA7B4DF-EBCF-436F-B7AE-3D8BEF798EE5}" type="sibTrans" cxnId="{00E7E96E-DBE5-461B-9D3C-C7CC80F1875B}">
      <dgm:prSet/>
      <dgm:spPr/>
      <dgm:t>
        <a:bodyPr/>
        <a:lstStyle/>
        <a:p>
          <a:endParaRPr lang="ru-RU"/>
        </a:p>
      </dgm:t>
    </dgm:pt>
    <dgm:pt modelId="{65E76A11-1C0E-4AFA-897C-CE3887EC88C4}">
      <dgm:prSet phldrT="[Текст]" custT="1"/>
      <dgm:spPr/>
      <dgm:t>
        <a:bodyPr/>
        <a:lstStyle/>
        <a:p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Қазіргі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түсінік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инновация -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қандай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да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форманың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немесе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элементтің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сондай-ақ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жаңадан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құрылған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форма, элемент».</a:t>
          </a:r>
        </a:p>
      </dgm:t>
    </dgm:pt>
    <dgm:pt modelId="{8B77E749-695D-482F-8911-BB8502195113}" type="parTrans" cxnId="{2809E3B6-236D-47BB-B2DD-79493C5155F8}">
      <dgm:prSet/>
      <dgm:spPr/>
      <dgm:t>
        <a:bodyPr/>
        <a:lstStyle/>
        <a:p>
          <a:endParaRPr lang="ru-RU"/>
        </a:p>
      </dgm:t>
    </dgm:pt>
    <dgm:pt modelId="{375F6384-F7B1-4DCE-9718-F3FC25662BD3}" type="sibTrans" cxnId="{2809E3B6-236D-47BB-B2DD-79493C5155F8}">
      <dgm:prSet/>
      <dgm:spPr/>
      <dgm:t>
        <a:bodyPr/>
        <a:lstStyle/>
        <a:p>
          <a:endParaRPr lang="ru-RU"/>
        </a:p>
      </dgm:t>
    </dgm:pt>
    <dgm:pt modelId="{CCD76E82-81DD-41FB-B209-274E6F6CB8E0}">
      <dgm:prSet/>
      <dgm:spPr/>
      <dgm:t>
        <a:bodyPr/>
        <a:lstStyle/>
        <a:p>
          <a:endParaRPr lang="ru-RU"/>
        </a:p>
      </dgm:t>
    </dgm:pt>
    <dgm:pt modelId="{9EE01D07-F470-444A-BBF6-0D26B4263DC4}" type="parTrans" cxnId="{477B147F-5D4C-4D22-A21E-E053015A3BBE}">
      <dgm:prSet/>
      <dgm:spPr/>
      <dgm:t>
        <a:bodyPr/>
        <a:lstStyle/>
        <a:p>
          <a:endParaRPr lang="ru-RU"/>
        </a:p>
      </dgm:t>
    </dgm:pt>
    <dgm:pt modelId="{50A43C1A-0B18-49E2-A109-2AC4F1AC755C}" type="sibTrans" cxnId="{477B147F-5D4C-4D22-A21E-E053015A3BBE}">
      <dgm:prSet/>
      <dgm:spPr/>
      <dgm:t>
        <a:bodyPr/>
        <a:lstStyle/>
        <a:p>
          <a:endParaRPr lang="ru-RU"/>
        </a:p>
      </dgm:t>
    </dgm:pt>
    <dgm:pt modelId="{F7153003-DB4E-48CA-87AD-75ADDAF722AD}" type="pres">
      <dgm:prSet presAssocID="{ECEB4F43-CD9D-470D-A051-779ADABACEF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9F2F5BE4-C629-42CF-A556-BD8C26B1222D}" type="pres">
      <dgm:prSet presAssocID="{8E170D07-C17C-4729-A1C6-F3A39C1E3D7D}" presName="singleCycle" presStyleCnt="0"/>
      <dgm:spPr/>
    </dgm:pt>
    <dgm:pt modelId="{6782DE2D-B73B-4C08-94F3-C586FE800A37}" type="pres">
      <dgm:prSet presAssocID="{8E170D07-C17C-4729-A1C6-F3A39C1E3D7D}" presName="singleCenter" presStyleLbl="node1" presStyleIdx="0" presStyleCnt="4" custScaleX="386553" custScaleY="73031" custLinFactNeighborX="-5885" custLinFactNeighborY="-20793">
        <dgm:presLayoutVars>
          <dgm:chMax val="7"/>
          <dgm:chPref val="7"/>
        </dgm:presLayoutVars>
      </dgm:prSet>
      <dgm:spPr/>
    </dgm:pt>
    <dgm:pt modelId="{32819A1B-708C-44A4-8CA7-41C4D8E2940E}" type="pres">
      <dgm:prSet presAssocID="{8E4A77EE-E8A3-4589-B365-1826AD131AF8}" presName="Name56" presStyleLbl="parChTrans1D2" presStyleIdx="0" presStyleCnt="3"/>
      <dgm:spPr/>
    </dgm:pt>
    <dgm:pt modelId="{B8B918FE-9AF9-4EEC-957E-353D650EB5AC}" type="pres">
      <dgm:prSet presAssocID="{3C8E97D4-A595-4AA9-9E01-435D12E69DF6}" presName="text0" presStyleLbl="node1" presStyleIdx="1" presStyleCnt="4" custScaleX="720885" custScaleY="106706" custRadScaleRad="102773" custRadScaleInc="-13164">
        <dgm:presLayoutVars>
          <dgm:bulletEnabled val="1"/>
        </dgm:presLayoutVars>
      </dgm:prSet>
      <dgm:spPr/>
    </dgm:pt>
    <dgm:pt modelId="{9CC670B0-C982-4DEA-92BF-A158F340A14A}" type="pres">
      <dgm:prSet presAssocID="{11CE9773-25E7-40EA-A2AC-7E779BAB3F2C}" presName="Name56" presStyleLbl="parChTrans1D2" presStyleIdx="1" presStyleCnt="3"/>
      <dgm:spPr/>
    </dgm:pt>
    <dgm:pt modelId="{3EF8C5B1-A6FB-4644-BA6A-5CF745316969}" type="pres">
      <dgm:prSet presAssocID="{5DD60777-BDEE-4070-A188-4203C5AE2B68}" presName="text0" presStyleLbl="node1" presStyleIdx="2" presStyleCnt="4" custScaleX="449796" custScaleY="194371" custRadScaleRad="146853" custRadScaleInc="221119">
        <dgm:presLayoutVars>
          <dgm:bulletEnabled val="1"/>
        </dgm:presLayoutVars>
      </dgm:prSet>
      <dgm:spPr/>
    </dgm:pt>
    <dgm:pt modelId="{9D6D4C65-6FCA-4E76-9CD1-359B7683E52E}" type="pres">
      <dgm:prSet presAssocID="{8B77E749-695D-482F-8911-BB8502195113}" presName="Name56" presStyleLbl="parChTrans1D2" presStyleIdx="2" presStyleCnt="3"/>
      <dgm:spPr/>
    </dgm:pt>
    <dgm:pt modelId="{B1D2099C-2D41-4F8D-B9FE-F968F976AEB0}" type="pres">
      <dgm:prSet presAssocID="{65E76A11-1C0E-4AFA-897C-CE3887EC88C4}" presName="text0" presStyleLbl="node1" presStyleIdx="3" presStyleCnt="4" custScaleX="458343" custScaleY="184592" custRadScaleRad="119841" custRadScaleInc="-213908">
        <dgm:presLayoutVars>
          <dgm:bulletEnabled val="1"/>
        </dgm:presLayoutVars>
      </dgm:prSet>
      <dgm:spPr/>
    </dgm:pt>
  </dgm:ptLst>
  <dgm:cxnLst>
    <dgm:cxn modelId="{D62B6B15-3125-4851-BBEA-9D01903DF807}" srcId="{ECEB4F43-CD9D-470D-A051-779ADABACEF3}" destId="{8E170D07-C17C-4729-A1C6-F3A39C1E3D7D}" srcOrd="0" destOrd="0" parTransId="{48DEF885-77F9-4C48-9478-D691FD710E91}" sibTransId="{958D8E64-EB1C-47AD-A7A2-3872BDBC65FC}"/>
    <dgm:cxn modelId="{05664426-661D-413B-AC29-0EAE7EC268F4}" type="presOf" srcId="{ECEB4F43-CD9D-470D-A051-779ADABACEF3}" destId="{F7153003-DB4E-48CA-87AD-75ADDAF722AD}" srcOrd="0" destOrd="0" presId="urn:microsoft.com/office/officeart/2008/layout/RadialCluster"/>
    <dgm:cxn modelId="{FB365161-C036-46A7-ADE5-19754AF5A6E8}" type="presOf" srcId="{5DD60777-BDEE-4070-A188-4203C5AE2B68}" destId="{3EF8C5B1-A6FB-4644-BA6A-5CF745316969}" srcOrd="0" destOrd="0" presId="urn:microsoft.com/office/officeart/2008/layout/RadialCluster"/>
    <dgm:cxn modelId="{4CDCDA67-FDE7-44E6-ACCC-EF6123A4BE6B}" type="presOf" srcId="{8E4A77EE-E8A3-4589-B365-1826AD131AF8}" destId="{32819A1B-708C-44A4-8CA7-41C4D8E2940E}" srcOrd="0" destOrd="0" presId="urn:microsoft.com/office/officeart/2008/layout/RadialCluster"/>
    <dgm:cxn modelId="{AFC37948-DAE2-476E-956B-8D65BD348DE0}" type="presOf" srcId="{3C8E97D4-A595-4AA9-9E01-435D12E69DF6}" destId="{B8B918FE-9AF9-4EEC-957E-353D650EB5AC}" srcOrd="0" destOrd="0" presId="urn:microsoft.com/office/officeart/2008/layout/RadialCluster"/>
    <dgm:cxn modelId="{00E7E96E-DBE5-461B-9D3C-C7CC80F1875B}" srcId="{8E170D07-C17C-4729-A1C6-F3A39C1E3D7D}" destId="{5DD60777-BDEE-4070-A188-4203C5AE2B68}" srcOrd="1" destOrd="0" parTransId="{11CE9773-25E7-40EA-A2AC-7E779BAB3F2C}" sibTransId="{9CA7B4DF-EBCF-436F-B7AE-3D8BEF798EE5}"/>
    <dgm:cxn modelId="{477B147F-5D4C-4D22-A21E-E053015A3BBE}" srcId="{ECEB4F43-CD9D-470D-A051-779ADABACEF3}" destId="{CCD76E82-81DD-41FB-B209-274E6F6CB8E0}" srcOrd="1" destOrd="0" parTransId="{9EE01D07-F470-444A-BBF6-0D26B4263DC4}" sibTransId="{50A43C1A-0B18-49E2-A109-2AC4F1AC755C}"/>
    <dgm:cxn modelId="{DD33DF86-FCC9-4F24-9353-B1CFAF6F7D68}" type="presOf" srcId="{8E170D07-C17C-4729-A1C6-F3A39C1E3D7D}" destId="{6782DE2D-B73B-4C08-94F3-C586FE800A37}" srcOrd="0" destOrd="0" presId="urn:microsoft.com/office/officeart/2008/layout/RadialCluster"/>
    <dgm:cxn modelId="{0624DBB2-EABB-4DAB-B3DB-645756730511}" type="presOf" srcId="{8B77E749-695D-482F-8911-BB8502195113}" destId="{9D6D4C65-6FCA-4E76-9CD1-359B7683E52E}" srcOrd="0" destOrd="0" presId="urn:microsoft.com/office/officeart/2008/layout/RadialCluster"/>
    <dgm:cxn modelId="{2809E3B6-236D-47BB-B2DD-79493C5155F8}" srcId="{8E170D07-C17C-4729-A1C6-F3A39C1E3D7D}" destId="{65E76A11-1C0E-4AFA-897C-CE3887EC88C4}" srcOrd="2" destOrd="0" parTransId="{8B77E749-695D-482F-8911-BB8502195113}" sibTransId="{375F6384-F7B1-4DCE-9718-F3FC25662BD3}"/>
    <dgm:cxn modelId="{286BC4CD-97A3-4262-9EBF-C85CF33CFB16}" type="presOf" srcId="{65E76A11-1C0E-4AFA-897C-CE3887EC88C4}" destId="{B1D2099C-2D41-4F8D-B9FE-F968F976AEB0}" srcOrd="0" destOrd="0" presId="urn:microsoft.com/office/officeart/2008/layout/RadialCluster"/>
    <dgm:cxn modelId="{08A47BFD-CC8D-497B-8D6E-D199A81EB2A1}" srcId="{8E170D07-C17C-4729-A1C6-F3A39C1E3D7D}" destId="{3C8E97D4-A595-4AA9-9E01-435D12E69DF6}" srcOrd="0" destOrd="0" parTransId="{8E4A77EE-E8A3-4589-B365-1826AD131AF8}" sibTransId="{7F3CEB1D-2300-47E1-8E57-74CC1969E0D7}"/>
    <dgm:cxn modelId="{2E02CDFE-AC03-41CA-A386-DB509DECA5AB}" type="presOf" srcId="{11CE9773-25E7-40EA-A2AC-7E779BAB3F2C}" destId="{9CC670B0-C982-4DEA-92BF-A158F340A14A}" srcOrd="0" destOrd="0" presId="urn:microsoft.com/office/officeart/2008/layout/RadialCluster"/>
    <dgm:cxn modelId="{FC29AD3C-121A-4E2E-BD08-7391C8C6B479}" type="presParOf" srcId="{F7153003-DB4E-48CA-87AD-75ADDAF722AD}" destId="{9F2F5BE4-C629-42CF-A556-BD8C26B1222D}" srcOrd="0" destOrd="0" presId="urn:microsoft.com/office/officeart/2008/layout/RadialCluster"/>
    <dgm:cxn modelId="{7DEC4DD9-3E9E-4A47-9A51-13002FE1E7FC}" type="presParOf" srcId="{9F2F5BE4-C629-42CF-A556-BD8C26B1222D}" destId="{6782DE2D-B73B-4C08-94F3-C586FE800A37}" srcOrd="0" destOrd="0" presId="urn:microsoft.com/office/officeart/2008/layout/RadialCluster"/>
    <dgm:cxn modelId="{6E691259-6E8C-44F6-A947-32E2D34B37B5}" type="presParOf" srcId="{9F2F5BE4-C629-42CF-A556-BD8C26B1222D}" destId="{32819A1B-708C-44A4-8CA7-41C4D8E2940E}" srcOrd="1" destOrd="0" presId="urn:microsoft.com/office/officeart/2008/layout/RadialCluster"/>
    <dgm:cxn modelId="{3CA031A1-9750-40D1-86A4-9C3DCE0A1DE6}" type="presParOf" srcId="{9F2F5BE4-C629-42CF-A556-BD8C26B1222D}" destId="{B8B918FE-9AF9-4EEC-957E-353D650EB5AC}" srcOrd="2" destOrd="0" presId="urn:microsoft.com/office/officeart/2008/layout/RadialCluster"/>
    <dgm:cxn modelId="{E6E02CCF-58B4-4AB3-907D-9F5CDB96CA50}" type="presParOf" srcId="{9F2F5BE4-C629-42CF-A556-BD8C26B1222D}" destId="{9CC670B0-C982-4DEA-92BF-A158F340A14A}" srcOrd="3" destOrd="0" presId="urn:microsoft.com/office/officeart/2008/layout/RadialCluster"/>
    <dgm:cxn modelId="{2058A229-31CC-48D1-B734-E60AF08064F6}" type="presParOf" srcId="{9F2F5BE4-C629-42CF-A556-BD8C26B1222D}" destId="{3EF8C5B1-A6FB-4644-BA6A-5CF745316969}" srcOrd="4" destOrd="0" presId="urn:microsoft.com/office/officeart/2008/layout/RadialCluster"/>
    <dgm:cxn modelId="{84E37585-F605-475F-949C-F8F42EE5C31E}" type="presParOf" srcId="{9F2F5BE4-C629-42CF-A556-BD8C26B1222D}" destId="{9D6D4C65-6FCA-4E76-9CD1-359B7683E52E}" srcOrd="5" destOrd="0" presId="urn:microsoft.com/office/officeart/2008/layout/RadialCluster"/>
    <dgm:cxn modelId="{6BA88F51-FA88-410E-BA29-C9B936D33C52}" type="presParOf" srcId="{9F2F5BE4-C629-42CF-A556-BD8C26B1222D}" destId="{B1D2099C-2D41-4F8D-B9FE-F968F976AEB0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6CDE58-A42C-4275-9A65-1953555BA02D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AB7E6A7A-A9E1-4BC5-AC1E-D351EB8E1FF7}">
      <dgm:prSet phldrT="[Текст]" custT="1"/>
      <dgm:spPr/>
      <dgm:t>
        <a:bodyPr/>
        <a:lstStyle/>
        <a:p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Біріншіден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оқу-тәрбие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үдерістерін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технологиясын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түбірімен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жаңартуды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талап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етуде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2000" dirty="0"/>
        </a:p>
      </dgm:t>
    </dgm:pt>
    <dgm:pt modelId="{07C85FCB-BBE7-4B5C-8C5D-BB124FA3E9BF}" type="parTrans" cxnId="{966628F9-FCD4-4957-BAFC-24D1D0FB2E49}">
      <dgm:prSet/>
      <dgm:spPr/>
      <dgm:t>
        <a:bodyPr/>
        <a:lstStyle/>
        <a:p>
          <a:endParaRPr lang="ru-RU"/>
        </a:p>
      </dgm:t>
    </dgm:pt>
    <dgm:pt modelId="{0EBA0D17-34F6-41F9-AFCB-3CC76AFEFA58}" type="sibTrans" cxnId="{966628F9-FCD4-4957-BAFC-24D1D0FB2E49}">
      <dgm:prSet/>
      <dgm:spPr/>
      <dgm:t>
        <a:bodyPr/>
        <a:lstStyle/>
        <a:p>
          <a:endParaRPr lang="ru-RU"/>
        </a:p>
      </dgm:t>
    </dgm:pt>
    <dgm:pt modelId="{61C87FA6-14CD-44A6-B712-FFE3285DE20D}">
      <dgm:prSet phldrT="[Текст]" custT="1"/>
      <dgm:spPr/>
      <dgm:t>
        <a:bodyPr/>
        <a:lstStyle/>
        <a:p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Екіншіден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мазмұнын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ізгілендірудің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күшеюі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пәндерінің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көлемі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құрамының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үнемі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өзгеріске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ұшырауы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пәндерінің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енгізілуі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ұжымдық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формалар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технологиясын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үздіксіз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іздестіруді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талап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етуде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FE8084B8-9854-474C-9AA8-4F42A8B4593A}" type="parTrans" cxnId="{B0D1CBE2-353E-487C-BBC9-27FB3089FE20}">
      <dgm:prSet/>
      <dgm:spPr/>
      <dgm:t>
        <a:bodyPr/>
        <a:lstStyle/>
        <a:p>
          <a:endParaRPr lang="ru-RU"/>
        </a:p>
      </dgm:t>
    </dgm:pt>
    <dgm:pt modelId="{7B46A5DB-5E68-49D9-9A6D-CC89DA96BFCA}" type="sibTrans" cxnId="{B0D1CBE2-353E-487C-BBC9-27FB3089FE20}">
      <dgm:prSet/>
      <dgm:spPr/>
      <dgm:t>
        <a:bodyPr/>
        <a:lstStyle/>
        <a:p>
          <a:endParaRPr lang="ru-RU"/>
        </a:p>
      </dgm:t>
    </dgm:pt>
    <dgm:pt modelId="{FA8CAECE-2BBF-4E24-9422-87542DC32737}">
      <dgm:prSet phldrT="[Текст]" custT="1"/>
      <dgm:spPr/>
      <dgm:t>
        <a:bodyPr/>
        <a:lstStyle/>
        <a:p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Үшіншіден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мұғалімнің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жаңалықты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игеру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қолдануға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қатынас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сипатының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өзгеруі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314DF08D-D174-4FC7-AC05-D112989E8942}" type="parTrans" cxnId="{68BC2ECD-02D5-46A2-BC3C-C73251F0CFC8}">
      <dgm:prSet/>
      <dgm:spPr/>
      <dgm:t>
        <a:bodyPr/>
        <a:lstStyle/>
        <a:p>
          <a:endParaRPr lang="ru-RU"/>
        </a:p>
      </dgm:t>
    </dgm:pt>
    <dgm:pt modelId="{CF21A787-5137-4762-AEA7-ADB50E9AAA05}" type="sibTrans" cxnId="{68BC2ECD-02D5-46A2-BC3C-C73251F0CFC8}">
      <dgm:prSet/>
      <dgm:spPr/>
      <dgm:t>
        <a:bodyPr/>
        <a:lstStyle/>
        <a:p>
          <a:endParaRPr lang="ru-RU"/>
        </a:p>
      </dgm:t>
    </dgm:pt>
    <dgm:pt modelId="{5ADFE3E0-6BFC-4074-B5DE-904D1E3C842C}">
      <dgm:prSet custT="1"/>
      <dgm:spPr/>
      <dgm:t>
        <a:bodyPr/>
        <a:lstStyle/>
        <a:p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Төртіншіден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жалпы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беретін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орындарының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нарықтық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қатынастарға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енуі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типті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сынып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ішінде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мемлекеттік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орындарының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құрылуы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нақты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бәсекелестік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ахуал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туғызуда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деп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қортындылайды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71A9D2-D9AB-459A-80FA-31148B4C94B5}" type="parTrans" cxnId="{58C598D4-4E4E-4928-AA18-0897E28DD2FB}">
      <dgm:prSet/>
      <dgm:spPr/>
      <dgm:t>
        <a:bodyPr/>
        <a:lstStyle/>
        <a:p>
          <a:endParaRPr lang="ru-RU"/>
        </a:p>
      </dgm:t>
    </dgm:pt>
    <dgm:pt modelId="{8FB49849-ADB4-4CD4-BFED-3D9ED833D594}" type="sibTrans" cxnId="{58C598D4-4E4E-4928-AA18-0897E28DD2FB}">
      <dgm:prSet/>
      <dgm:spPr/>
      <dgm:t>
        <a:bodyPr/>
        <a:lstStyle/>
        <a:p>
          <a:endParaRPr lang="ru-RU"/>
        </a:p>
      </dgm:t>
    </dgm:pt>
    <dgm:pt modelId="{DCE55038-AF55-47D5-A027-18349D8A82F3}" type="pres">
      <dgm:prSet presAssocID="{A56CDE58-A42C-4275-9A65-1953555BA02D}" presName="cycle" presStyleCnt="0">
        <dgm:presLayoutVars>
          <dgm:dir/>
          <dgm:resizeHandles val="exact"/>
        </dgm:presLayoutVars>
      </dgm:prSet>
      <dgm:spPr/>
    </dgm:pt>
    <dgm:pt modelId="{2C720DD6-D02B-40D0-B701-6ABDABF7002A}" type="pres">
      <dgm:prSet presAssocID="{AB7E6A7A-A9E1-4BC5-AC1E-D351EB8E1FF7}" presName="node" presStyleLbl="node1" presStyleIdx="0" presStyleCnt="4" custScaleX="203703" custScaleY="116506" custRadScaleRad="104748" custRadScaleInc="-8496">
        <dgm:presLayoutVars>
          <dgm:bulletEnabled val="1"/>
        </dgm:presLayoutVars>
      </dgm:prSet>
      <dgm:spPr/>
    </dgm:pt>
    <dgm:pt modelId="{7E94CDFC-5CA0-4E8F-94F9-3B6755A5D195}" type="pres">
      <dgm:prSet presAssocID="{AB7E6A7A-A9E1-4BC5-AC1E-D351EB8E1FF7}" presName="spNode" presStyleCnt="0"/>
      <dgm:spPr/>
    </dgm:pt>
    <dgm:pt modelId="{EE19753A-0C7F-44C2-A7AC-81635C7BFFB6}" type="pres">
      <dgm:prSet presAssocID="{0EBA0D17-34F6-41F9-AFCB-3CC76AFEFA58}" presName="sibTrans" presStyleLbl="sibTrans1D1" presStyleIdx="0" presStyleCnt="4"/>
      <dgm:spPr/>
    </dgm:pt>
    <dgm:pt modelId="{E28119BF-1075-43F5-A211-4FDF5D74B528}" type="pres">
      <dgm:prSet presAssocID="{61C87FA6-14CD-44A6-B712-FFE3285DE20D}" presName="node" presStyleLbl="node1" presStyleIdx="1" presStyleCnt="4" custScaleX="242782" custScaleY="164022" custRadScaleRad="176780" custRadScaleInc="4514">
        <dgm:presLayoutVars>
          <dgm:bulletEnabled val="1"/>
        </dgm:presLayoutVars>
      </dgm:prSet>
      <dgm:spPr/>
    </dgm:pt>
    <dgm:pt modelId="{4E002E82-FFD4-4AE1-A560-EBFB9217C46A}" type="pres">
      <dgm:prSet presAssocID="{61C87FA6-14CD-44A6-B712-FFE3285DE20D}" presName="spNode" presStyleCnt="0"/>
      <dgm:spPr/>
    </dgm:pt>
    <dgm:pt modelId="{ECBA7362-045B-4263-B8F8-0ABDBBE370EA}" type="pres">
      <dgm:prSet presAssocID="{7B46A5DB-5E68-49D9-9A6D-CC89DA96BFCA}" presName="sibTrans" presStyleLbl="sibTrans1D1" presStyleIdx="1" presStyleCnt="4"/>
      <dgm:spPr/>
    </dgm:pt>
    <dgm:pt modelId="{6C32A7EC-79AD-48E3-BE5A-177AA698C8E4}" type="pres">
      <dgm:prSet presAssocID="{FA8CAECE-2BBF-4E24-9422-87542DC32737}" presName="node" presStyleLbl="node1" presStyleIdx="2" presStyleCnt="4" custScaleX="207224" custScaleY="93205" custRadScaleRad="116252" custRadScaleInc="32593">
        <dgm:presLayoutVars>
          <dgm:bulletEnabled val="1"/>
        </dgm:presLayoutVars>
      </dgm:prSet>
      <dgm:spPr/>
    </dgm:pt>
    <dgm:pt modelId="{33ED5FA2-E754-4E5C-84DE-27EDC6E42116}" type="pres">
      <dgm:prSet presAssocID="{FA8CAECE-2BBF-4E24-9422-87542DC32737}" presName="spNode" presStyleCnt="0"/>
      <dgm:spPr/>
    </dgm:pt>
    <dgm:pt modelId="{4AE86925-B641-482C-9872-677BF30C2395}" type="pres">
      <dgm:prSet presAssocID="{CF21A787-5137-4762-AEA7-ADB50E9AAA05}" presName="sibTrans" presStyleLbl="sibTrans1D1" presStyleIdx="2" presStyleCnt="4"/>
      <dgm:spPr/>
    </dgm:pt>
    <dgm:pt modelId="{9DA6AC2D-B8AC-4865-9348-8E8E7F252053}" type="pres">
      <dgm:prSet presAssocID="{5ADFE3E0-6BFC-4074-B5DE-904D1E3C842C}" presName="node" presStyleLbl="node1" presStyleIdx="3" presStyleCnt="4" custScaleX="250506" custScaleY="156693" custRadScaleRad="177778" custRadScaleInc="-1691">
        <dgm:presLayoutVars>
          <dgm:bulletEnabled val="1"/>
        </dgm:presLayoutVars>
      </dgm:prSet>
      <dgm:spPr/>
    </dgm:pt>
    <dgm:pt modelId="{3458713F-60C0-4089-9303-4B8FED4F81E8}" type="pres">
      <dgm:prSet presAssocID="{5ADFE3E0-6BFC-4074-B5DE-904D1E3C842C}" presName="spNode" presStyleCnt="0"/>
      <dgm:spPr/>
    </dgm:pt>
    <dgm:pt modelId="{8B4B521A-CB26-472F-90AF-E586AA8C67F1}" type="pres">
      <dgm:prSet presAssocID="{8FB49849-ADB4-4CD4-BFED-3D9ED833D594}" presName="sibTrans" presStyleLbl="sibTrans1D1" presStyleIdx="3" presStyleCnt="4"/>
      <dgm:spPr/>
    </dgm:pt>
  </dgm:ptLst>
  <dgm:cxnLst>
    <dgm:cxn modelId="{2AEE8A3A-D609-4C41-BF34-C396EE60BB73}" type="presOf" srcId="{CF21A787-5137-4762-AEA7-ADB50E9AAA05}" destId="{4AE86925-B641-482C-9872-677BF30C2395}" srcOrd="0" destOrd="0" presId="urn:microsoft.com/office/officeart/2005/8/layout/cycle5"/>
    <dgm:cxn modelId="{B3517D65-5356-4D33-9DF9-49A3436C1829}" type="presOf" srcId="{7B46A5DB-5E68-49D9-9A6D-CC89DA96BFCA}" destId="{ECBA7362-045B-4263-B8F8-0ABDBBE370EA}" srcOrd="0" destOrd="0" presId="urn:microsoft.com/office/officeart/2005/8/layout/cycle5"/>
    <dgm:cxn modelId="{4DA0407F-5A48-401A-B0F9-555CE62A7C60}" type="presOf" srcId="{5ADFE3E0-6BFC-4074-B5DE-904D1E3C842C}" destId="{9DA6AC2D-B8AC-4865-9348-8E8E7F252053}" srcOrd="0" destOrd="0" presId="urn:microsoft.com/office/officeart/2005/8/layout/cycle5"/>
    <dgm:cxn modelId="{0CE17F83-1718-4F6A-8BFA-C5698CF50FB9}" type="presOf" srcId="{A56CDE58-A42C-4275-9A65-1953555BA02D}" destId="{DCE55038-AF55-47D5-A027-18349D8A82F3}" srcOrd="0" destOrd="0" presId="urn:microsoft.com/office/officeart/2005/8/layout/cycle5"/>
    <dgm:cxn modelId="{09392084-8AC2-49DD-9D98-1743E0391D34}" type="presOf" srcId="{8FB49849-ADB4-4CD4-BFED-3D9ED833D594}" destId="{8B4B521A-CB26-472F-90AF-E586AA8C67F1}" srcOrd="0" destOrd="0" presId="urn:microsoft.com/office/officeart/2005/8/layout/cycle5"/>
    <dgm:cxn modelId="{78F23DA5-03FA-4EDB-AC16-07654A49B776}" type="presOf" srcId="{0EBA0D17-34F6-41F9-AFCB-3CC76AFEFA58}" destId="{EE19753A-0C7F-44C2-A7AC-81635C7BFFB6}" srcOrd="0" destOrd="0" presId="urn:microsoft.com/office/officeart/2005/8/layout/cycle5"/>
    <dgm:cxn modelId="{68BC2ECD-02D5-46A2-BC3C-C73251F0CFC8}" srcId="{A56CDE58-A42C-4275-9A65-1953555BA02D}" destId="{FA8CAECE-2BBF-4E24-9422-87542DC32737}" srcOrd="2" destOrd="0" parTransId="{314DF08D-D174-4FC7-AC05-D112989E8942}" sibTransId="{CF21A787-5137-4762-AEA7-ADB50E9AAA05}"/>
    <dgm:cxn modelId="{30D462D0-A776-4631-9EB8-D10C5670ABCC}" type="presOf" srcId="{FA8CAECE-2BBF-4E24-9422-87542DC32737}" destId="{6C32A7EC-79AD-48E3-BE5A-177AA698C8E4}" srcOrd="0" destOrd="0" presId="urn:microsoft.com/office/officeart/2005/8/layout/cycle5"/>
    <dgm:cxn modelId="{58C598D4-4E4E-4928-AA18-0897E28DD2FB}" srcId="{A56CDE58-A42C-4275-9A65-1953555BA02D}" destId="{5ADFE3E0-6BFC-4074-B5DE-904D1E3C842C}" srcOrd="3" destOrd="0" parTransId="{4E71A9D2-D9AB-459A-80FA-31148B4C94B5}" sibTransId="{8FB49849-ADB4-4CD4-BFED-3D9ED833D594}"/>
    <dgm:cxn modelId="{801EAADC-501E-4562-BC19-B88D23C41165}" type="presOf" srcId="{61C87FA6-14CD-44A6-B712-FFE3285DE20D}" destId="{E28119BF-1075-43F5-A211-4FDF5D74B528}" srcOrd="0" destOrd="0" presId="urn:microsoft.com/office/officeart/2005/8/layout/cycle5"/>
    <dgm:cxn modelId="{85A31BDE-1771-45B2-9FFB-C4E551719641}" type="presOf" srcId="{AB7E6A7A-A9E1-4BC5-AC1E-D351EB8E1FF7}" destId="{2C720DD6-D02B-40D0-B701-6ABDABF7002A}" srcOrd="0" destOrd="0" presId="urn:microsoft.com/office/officeart/2005/8/layout/cycle5"/>
    <dgm:cxn modelId="{B0D1CBE2-353E-487C-BBC9-27FB3089FE20}" srcId="{A56CDE58-A42C-4275-9A65-1953555BA02D}" destId="{61C87FA6-14CD-44A6-B712-FFE3285DE20D}" srcOrd="1" destOrd="0" parTransId="{FE8084B8-9854-474C-9AA8-4F42A8B4593A}" sibTransId="{7B46A5DB-5E68-49D9-9A6D-CC89DA96BFCA}"/>
    <dgm:cxn modelId="{966628F9-FCD4-4957-BAFC-24D1D0FB2E49}" srcId="{A56CDE58-A42C-4275-9A65-1953555BA02D}" destId="{AB7E6A7A-A9E1-4BC5-AC1E-D351EB8E1FF7}" srcOrd="0" destOrd="0" parTransId="{07C85FCB-BBE7-4B5C-8C5D-BB124FA3E9BF}" sibTransId="{0EBA0D17-34F6-41F9-AFCB-3CC76AFEFA58}"/>
    <dgm:cxn modelId="{12E2554D-03F9-4A84-8FB9-7798F2FBD6B5}" type="presParOf" srcId="{DCE55038-AF55-47D5-A027-18349D8A82F3}" destId="{2C720DD6-D02B-40D0-B701-6ABDABF7002A}" srcOrd="0" destOrd="0" presId="urn:microsoft.com/office/officeart/2005/8/layout/cycle5"/>
    <dgm:cxn modelId="{DDB62749-6DD9-4A57-B6A5-1FC80E3DCADE}" type="presParOf" srcId="{DCE55038-AF55-47D5-A027-18349D8A82F3}" destId="{7E94CDFC-5CA0-4E8F-94F9-3B6755A5D195}" srcOrd="1" destOrd="0" presId="urn:microsoft.com/office/officeart/2005/8/layout/cycle5"/>
    <dgm:cxn modelId="{96B94A0C-9789-411E-91D0-726FC217E4AD}" type="presParOf" srcId="{DCE55038-AF55-47D5-A027-18349D8A82F3}" destId="{EE19753A-0C7F-44C2-A7AC-81635C7BFFB6}" srcOrd="2" destOrd="0" presId="urn:microsoft.com/office/officeart/2005/8/layout/cycle5"/>
    <dgm:cxn modelId="{1463FBAD-D157-4C83-9D2A-5E426DF50B7A}" type="presParOf" srcId="{DCE55038-AF55-47D5-A027-18349D8A82F3}" destId="{E28119BF-1075-43F5-A211-4FDF5D74B528}" srcOrd="3" destOrd="0" presId="urn:microsoft.com/office/officeart/2005/8/layout/cycle5"/>
    <dgm:cxn modelId="{C6959F6C-4318-4FC2-9E9B-604988A843A8}" type="presParOf" srcId="{DCE55038-AF55-47D5-A027-18349D8A82F3}" destId="{4E002E82-FFD4-4AE1-A560-EBFB9217C46A}" srcOrd="4" destOrd="0" presId="urn:microsoft.com/office/officeart/2005/8/layout/cycle5"/>
    <dgm:cxn modelId="{143CE2C4-2CD0-487E-A8C8-B0E9A14E2F74}" type="presParOf" srcId="{DCE55038-AF55-47D5-A027-18349D8A82F3}" destId="{ECBA7362-045B-4263-B8F8-0ABDBBE370EA}" srcOrd="5" destOrd="0" presId="urn:microsoft.com/office/officeart/2005/8/layout/cycle5"/>
    <dgm:cxn modelId="{F26B17F0-985B-48D1-B636-E66718002842}" type="presParOf" srcId="{DCE55038-AF55-47D5-A027-18349D8A82F3}" destId="{6C32A7EC-79AD-48E3-BE5A-177AA698C8E4}" srcOrd="6" destOrd="0" presId="urn:microsoft.com/office/officeart/2005/8/layout/cycle5"/>
    <dgm:cxn modelId="{C1F33089-4346-4C16-B160-4027E559ECFF}" type="presParOf" srcId="{DCE55038-AF55-47D5-A027-18349D8A82F3}" destId="{33ED5FA2-E754-4E5C-84DE-27EDC6E42116}" srcOrd="7" destOrd="0" presId="urn:microsoft.com/office/officeart/2005/8/layout/cycle5"/>
    <dgm:cxn modelId="{50F6439C-5D2B-4506-BDD5-6DB151D0960D}" type="presParOf" srcId="{DCE55038-AF55-47D5-A027-18349D8A82F3}" destId="{4AE86925-B641-482C-9872-677BF30C2395}" srcOrd="8" destOrd="0" presId="urn:microsoft.com/office/officeart/2005/8/layout/cycle5"/>
    <dgm:cxn modelId="{BF137A1C-0E9C-446B-9DBE-8FEDE4573FC8}" type="presParOf" srcId="{DCE55038-AF55-47D5-A027-18349D8A82F3}" destId="{9DA6AC2D-B8AC-4865-9348-8E8E7F252053}" srcOrd="9" destOrd="0" presId="urn:microsoft.com/office/officeart/2005/8/layout/cycle5"/>
    <dgm:cxn modelId="{0AA814D6-8F3F-49A4-BB09-4949C2D8F458}" type="presParOf" srcId="{DCE55038-AF55-47D5-A027-18349D8A82F3}" destId="{3458713F-60C0-4089-9303-4B8FED4F81E8}" srcOrd="10" destOrd="0" presId="urn:microsoft.com/office/officeart/2005/8/layout/cycle5"/>
    <dgm:cxn modelId="{01AC31D5-8120-428B-9348-31E3082FBC9C}" type="presParOf" srcId="{DCE55038-AF55-47D5-A027-18349D8A82F3}" destId="{8B4B521A-CB26-472F-90AF-E586AA8C67F1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9694D2-7850-4AF6-832E-19EA195ED6ED}">
      <dsp:nvSpPr>
        <dsp:cNvPr id="0" name=""/>
        <dsp:cNvSpPr/>
      </dsp:nvSpPr>
      <dsp:spPr>
        <a:xfrm>
          <a:off x="2641516" y="839968"/>
          <a:ext cx="5763751" cy="19850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Қазіргі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кезде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дамыған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мемлекеттердегі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қызметпен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табысты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айналысатын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көптеген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фирмалар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компанияларда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үдерісті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үйымдастыру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басқаруға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бренд-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менеджерлер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белсенді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қатысып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отырады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2641516" y="839968"/>
        <a:ext cx="5763751" cy="1985001"/>
      </dsp:txXfrm>
    </dsp:sp>
    <dsp:sp modelId="{2A1C90A1-5068-4DAE-9C8F-C3C9FDB61AED}">
      <dsp:nvSpPr>
        <dsp:cNvPr id="0" name=""/>
        <dsp:cNvSpPr/>
      </dsp:nvSpPr>
      <dsp:spPr>
        <a:xfrm>
          <a:off x="1348" y="3350878"/>
          <a:ext cx="5259089" cy="21993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өнімді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белгілі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бренд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негізінде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шығарып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түтынушыларды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нарықтағы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сатылатын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өнімдердер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ішінен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дэл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өнімді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таңдауын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мэжбүр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1348" y="3350878"/>
        <a:ext cx="5259089" cy="2199319"/>
      </dsp:txXfrm>
    </dsp:sp>
    <dsp:sp modelId="{B0A56CB0-C41A-4B7F-BCA7-A40AF3289435}">
      <dsp:nvSpPr>
        <dsp:cNvPr id="0" name=""/>
        <dsp:cNvSpPr/>
      </dsp:nvSpPr>
      <dsp:spPr>
        <a:xfrm>
          <a:off x="5786346" y="3417821"/>
          <a:ext cx="5259089" cy="2065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Жаңашылдық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немесе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инновация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адамның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кәсіптік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қызметінің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бәріне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де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болғандықтан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табиғи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түрде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зерттеудің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талдаудың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тәжірбиеге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енгізудің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нысанына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айналды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86346" y="3417821"/>
        <a:ext cx="5259089" cy="2065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82DE2D-B73B-4C08-94F3-C586FE800A37}">
      <dsp:nvSpPr>
        <dsp:cNvPr id="0" name=""/>
        <dsp:cNvSpPr/>
      </dsp:nvSpPr>
      <dsp:spPr>
        <a:xfrm>
          <a:off x="2176779" y="1587257"/>
          <a:ext cx="6818568" cy="1288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“Инновация -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нақтылы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адамға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табылатын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идея” –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деп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түсіндірсе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Майлс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“Инновация -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өзгеріс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39665" y="1650143"/>
        <a:ext cx="6692796" cy="1162452"/>
      </dsp:txXfrm>
    </dsp:sp>
    <dsp:sp modelId="{32819A1B-708C-44A4-8CA7-41C4D8E2940E}">
      <dsp:nvSpPr>
        <dsp:cNvPr id="0" name=""/>
        <dsp:cNvSpPr/>
      </dsp:nvSpPr>
      <dsp:spPr>
        <a:xfrm rot="16063139">
          <a:off x="5390701" y="1424176"/>
          <a:ext cx="3264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6421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918FE-9AF9-4EEC-957E-353D650EB5AC}">
      <dsp:nvSpPr>
        <dsp:cNvPr id="0" name=""/>
        <dsp:cNvSpPr/>
      </dsp:nvSpPr>
      <dsp:spPr>
        <a:xfrm>
          <a:off x="1262443" y="0"/>
          <a:ext cx="8519713" cy="12610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«Инновация»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−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латынның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en-US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novus</a:t>
          </a:r>
          <a:r>
            <a:rPr lang="en-US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жаңалық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«і</a:t>
          </a:r>
          <a:r>
            <a:rPr lang="en-US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n»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енгізу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сөздерінен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шыққан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ал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қазақша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мағынасы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жаңару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жаңалық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өзгерту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мағынаны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білдіреді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24005" y="61562"/>
        <a:ext cx="8396589" cy="1137971"/>
      </dsp:txXfrm>
    </dsp:sp>
    <dsp:sp modelId="{9CC670B0-C982-4DEA-92BF-A158F340A14A}">
      <dsp:nvSpPr>
        <dsp:cNvPr id="0" name=""/>
        <dsp:cNvSpPr/>
      </dsp:nvSpPr>
      <dsp:spPr>
        <a:xfrm rot="8501972">
          <a:off x="4022002" y="3135404"/>
          <a:ext cx="83874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38749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F8C5B1-A6FB-4644-BA6A-5CF745316969}">
      <dsp:nvSpPr>
        <dsp:cNvPr id="0" name=""/>
        <dsp:cNvSpPr/>
      </dsp:nvSpPr>
      <dsp:spPr>
        <a:xfrm>
          <a:off x="0" y="3395326"/>
          <a:ext cx="5315872" cy="22971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В.Г.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Сувориннің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пікірінше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инновация –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тиімділігі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жоғары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жаңалықты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енгізу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«инновация»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ұғымы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сөздік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қорына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ежелден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енген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термин</a:t>
          </a:r>
        </a:p>
      </dsp:txBody>
      <dsp:txXfrm>
        <a:off x="112138" y="3507464"/>
        <a:ext cx="5091596" cy="2072879"/>
      </dsp:txXfrm>
    </dsp:sp>
    <dsp:sp modelId="{9D6D4C65-6FCA-4E76-9CD1-359B7683E52E}">
      <dsp:nvSpPr>
        <dsp:cNvPr id="0" name=""/>
        <dsp:cNvSpPr/>
      </dsp:nvSpPr>
      <dsp:spPr>
        <a:xfrm rot="2092068">
          <a:off x="6417729" y="3170847"/>
          <a:ext cx="10333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33316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D2099C-2D41-4F8D-B9FE-F968F976AEB0}">
      <dsp:nvSpPr>
        <dsp:cNvPr id="0" name=""/>
        <dsp:cNvSpPr/>
      </dsp:nvSpPr>
      <dsp:spPr>
        <a:xfrm>
          <a:off x="6215336" y="3466213"/>
          <a:ext cx="5416884" cy="21815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Қазіргі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түсінік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инновация -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қандай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да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форманың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немесе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элементтің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болуы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сондай-ақ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жаңадан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құрылған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форма, элемент».</a:t>
          </a:r>
        </a:p>
      </dsp:txBody>
      <dsp:txXfrm>
        <a:off x="6321832" y="3572709"/>
        <a:ext cx="5203892" cy="19685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20DD6-D02B-40D0-B701-6ABDABF7002A}">
      <dsp:nvSpPr>
        <dsp:cNvPr id="0" name=""/>
        <dsp:cNvSpPr/>
      </dsp:nvSpPr>
      <dsp:spPr>
        <a:xfrm>
          <a:off x="3488228" y="-29267"/>
          <a:ext cx="4216680" cy="15675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Біріншіден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оқу-тәрбие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үдерістерін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технологиясын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түбірімен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жаңартуды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талап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етуде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2000" kern="1200" dirty="0"/>
        </a:p>
      </dsp:txBody>
      <dsp:txXfrm>
        <a:off x="3564752" y="47257"/>
        <a:ext cx="4063632" cy="1414550"/>
      </dsp:txXfrm>
    </dsp:sp>
    <dsp:sp modelId="{EE19753A-0C7F-44C2-A7AC-81635C7BFFB6}">
      <dsp:nvSpPr>
        <dsp:cNvPr id="0" name=""/>
        <dsp:cNvSpPr/>
      </dsp:nvSpPr>
      <dsp:spPr>
        <a:xfrm>
          <a:off x="3477889" y="1307989"/>
          <a:ext cx="4442439" cy="4442439"/>
        </a:xfrm>
        <a:custGeom>
          <a:avLst/>
          <a:gdLst/>
          <a:ahLst/>
          <a:cxnLst/>
          <a:rect l="0" t="0" r="0" b="0"/>
          <a:pathLst>
            <a:path>
              <a:moveTo>
                <a:pt x="3334836" y="299326"/>
              </a:moveTo>
              <a:arcTo wR="2221219" hR="2221219" stAng="18005376" swAng="682928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8119BF-1075-43F5-A211-4FDF5D74B528}">
      <dsp:nvSpPr>
        <dsp:cNvPr id="0" name=""/>
        <dsp:cNvSpPr/>
      </dsp:nvSpPr>
      <dsp:spPr>
        <a:xfrm>
          <a:off x="6294508" y="1965085"/>
          <a:ext cx="5025621" cy="220693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Екіншіден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мазмұнын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ізгілендірудің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күшеюі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пәндерінің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көлемі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құрамының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үнемі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өзгеріске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ұшырауы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пәндерінің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енгізілуі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ұжымдық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формалар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технологиясын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үздіксіз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іздестіруді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талап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етуде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6402241" y="2072818"/>
        <a:ext cx="4810155" cy="1991464"/>
      </dsp:txXfrm>
    </dsp:sp>
    <dsp:sp modelId="{ECBA7362-045B-4263-B8F8-0ABDBBE370EA}">
      <dsp:nvSpPr>
        <dsp:cNvPr id="0" name=""/>
        <dsp:cNvSpPr/>
      </dsp:nvSpPr>
      <dsp:spPr>
        <a:xfrm>
          <a:off x="3290614" y="274358"/>
          <a:ext cx="4442439" cy="4442439"/>
        </a:xfrm>
        <a:custGeom>
          <a:avLst/>
          <a:gdLst/>
          <a:ahLst/>
          <a:cxnLst/>
          <a:rect l="0" t="0" r="0" b="0"/>
          <a:pathLst>
            <a:path>
              <a:moveTo>
                <a:pt x="3558258" y="3994958"/>
              </a:moveTo>
              <a:arcTo wR="2221219" hR="2221219" stAng="3179468" swAng="724087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32A7EC-79AD-48E3-BE5A-177AA698C8E4}">
      <dsp:nvSpPr>
        <dsp:cNvPr id="0" name=""/>
        <dsp:cNvSpPr/>
      </dsp:nvSpPr>
      <dsp:spPr>
        <a:xfrm>
          <a:off x="3116718" y="4569930"/>
          <a:ext cx="4289565" cy="12540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Үшіншіден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мұғалімнің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жаңалықты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игеру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қолдануға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қатынас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сипатының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өзгеруі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3177937" y="4631149"/>
        <a:ext cx="4167127" cy="1131643"/>
      </dsp:txXfrm>
    </dsp:sp>
    <dsp:sp modelId="{4AE86925-B641-482C-9872-677BF30C2395}">
      <dsp:nvSpPr>
        <dsp:cNvPr id="0" name=""/>
        <dsp:cNvSpPr/>
      </dsp:nvSpPr>
      <dsp:spPr>
        <a:xfrm>
          <a:off x="3351376" y="405794"/>
          <a:ext cx="4442439" cy="4442439"/>
        </a:xfrm>
        <a:custGeom>
          <a:avLst/>
          <a:gdLst/>
          <a:ahLst/>
          <a:cxnLst/>
          <a:rect l="0" t="0" r="0" b="0"/>
          <a:pathLst>
            <a:path>
              <a:moveTo>
                <a:pt x="1008166" y="4081950"/>
              </a:moveTo>
              <a:arcTo wR="2221219" hR="2221219" stAng="7386076" swAng="746799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A6AC2D-B8AC-4865-9348-8E8E7F252053}">
      <dsp:nvSpPr>
        <dsp:cNvPr id="0" name=""/>
        <dsp:cNvSpPr/>
      </dsp:nvSpPr>
      <dsp:spPr>
        <a:xfrm>
          <a:off x="0" y="1956555"/>
          <a:ext cx="5185509" cy="21083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Төртіншіден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жалпы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беретін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орындарының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нарықтық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қатынастарға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енуі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типті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сынып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ішінде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мемлекеттік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орындарының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құрылуы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нақты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бәсекелестік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ахуал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туғызуда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деп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қортындылайды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2920" y="2059475"/>
        <a:ext cx="4979669" cy="1902478"/>
      </dsp:txXfrm>
    </dsp:sp>
    <dsp:sp modelId="{8B4B521A-CB26-472F-90AF-E586AA8C67F1}">
      <dsp:nvSpPr>
        <dsp:cNvPr id="0" name=""/>
        <dsp:cNvSpPr/>
      </dsp:nvSpPr>
      <dsp:spPr>
        <a:xfrm>
          <a:off x="3370913" y="1280299"/>
          <a:ext cx="4442439" cy="4442439"/>
        </a:xfrm>
        <a:custGeom>
          <a:avLst/>
          <a:gdLst/>
          <a:ahLst/>
          <a:cxnLst/>
          <a:rect l="0" t="0" r="0" b="0"/>
          <a:pathLst>
            <a:path>
              <a:moveTo>
                <a:pt x="725263" y="579290"/>
              </a:moveTo>
              <a:arcTo wR="2221219" hR="2221219" stAng="13659808" swAng="651132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38837" y="0"/>
            <a:ext cx="8915399" cy="1961865"/>
          </a:xfrm>
        </p:spPr>
        <p:txBody>
          <a:bodyPr>
            <a:normAutofit/>
          </a:bodyPr>
          <a:lstStyle/>
          <a:p>
            <a:pPr algn="ctr"/>
            <a:r>
              <a:rPr lang="kk-KZ" sz="3600" b="1" dirty="0">
                <a:solidFill>
                  <a:srgbClr val="7030A0"/>
                </a:solidFill>
              </a:rPr>
              <a:t>Тақырып </a:t>
            </a:r>
            <a:r>
              <a:rPr lang="ru-RU" sz="3600" b="1" dirty="0">
                <a:solidFill>
                  <a:srgbClr val="7030A0"/>
                </a:solidFill>
              </a:rPr>
              <a:t>№ 15</a:t>
            </a:r>
            <a:r>
              <a:rPr lang="kk-KZ" sz="3600" b="1" dirty="0">
                <a:solidFill>
                  <a:srgbClr val="7030A0"/>
                </a:solidFill>
              </a:rPr>
              <a:t>: </a:t>
            </a:r>
            <a:r>
              <a:rPr lang="kk-KZ" sz="3600" b="1" dirty="0"/>
              <a:t>Педагог қызметінің құрылымы ретінде сабақ жоспарларын жасау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0347" y="2563778"/>
            <a:ext cx="9916131" cy="1126283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FF0000"/>
                </a:solidFill>
              </a:rPr>
              <a:t>Мақсаты: педагог қызметінің құрылымы ретінде сабақ жоспарларын жасауды анықтау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850960" y="3914166"/>
            <a:ext cx="9754903" cy="241090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 қызмет;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 термині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қызметтің инновациялық бағыттылығының қажеттілік жағдайлары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397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71869" y="467832"/>
          <a:ext cx="11046785" cy="6390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50605" y="352647"/>
            <a:ext cx="11068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 қызмет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6528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5725" y="185960"/>
            <a:ext cx="8911687" cy="792235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 термині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432391" y="978195"/>
          <a:ext cx="11759609" cy="5879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2469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2115" y="0"/>
            <a:ext cx="8911687" cy="533510"/>
          </a:xfrm>
        </p:spPr>
        <p:txBody>
          <a:bodyPr>
            <a:noAutofit/>
          </a:bodyPr>
          <a:lstStyle/>
          <a:p>
            <a:pPr algn="ctr"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қызметтің инновациялық бағыттылығының қажеттілік жағдайлары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16689" y="1063255"/>
          <a:ext cx="11320130" cy="5794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027944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312</Words>
  <Application>Microsoft Office PowerPoint</Application>
  <PresentationFormat>Широкоэкранный</PresentationFormat>
  <Paragraphs>25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15: Педагог қызметінің құрылымы ретінде сабақ жоспарларын жасау</vt:lpstr>
      <vt:lpstr>Презентация PowerPoint</vt:lpstr>
      <vt:lpstr>Инновация термині</vt:lpstr>
      <vt:lpstr>Педагогикалық қызметтің инновациялық бағыттылығының қажеттілік жағдайлары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7</cp:revision>
  <dcterms:created xsi:type="dcterms:W3CDTF">2024-11-05T22:43:46Z</dcterms:created>
  <dcterms:modified xsi:type="dcterms:W3CDTF">2024-11-05T23:49:29Z</dcterms:modified>
</cp:coreProperties>
</file>