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274" r:id="rId3"/>
    <p:sldId id="271" r:id="rId4"/>
    <p:sldId id="272" r:id="rId5"/>
    <p:sldId id="30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7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08B47F-18EC-418C-A67E-98908199C6ED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F9C666-D8BE-46FC-AAD4-A57B3D01E717}">
      <dgm:prSet phldrT="[Текст]" custT="1"/>
      <dgm:spPr/>
      <dgm:t>
        <a:bodyPr/>
        <a:lstStyle/>
        <a:p>
          <a:r>
            <a:rPr lang="ru-RU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Коммуникативтік</a:t>
          </a:r>
          <a:r>
            <a:rPr lang="ru-RU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құзыреттілік</a:t>
          </a:r>
          <a:r>
            <a:rPr lang="ru-RU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E0E32A-4D6E-48C3-BEA8-546C893386F6}" type="parTrans" cxnId="{C3644195-AED2-4282-B0FB-4F933C2A86A3}">
      <dgm:prSet/>
      <dgm:spPr/>
      <dgm:t>
        <a:bodyPr/>
        <a:lstStyle/>
        <a:p>
          <a:endParaRPr lang="ru-RU"/>
        </a:p>
      </dgm:t>
    </dgm:pt>
    <dgm:pt modelId="{A95D8002-A010-423B-9290-908E8947F3BE}" type="sibTrans" cxnId="{C3644195-AED2-4282-B0FB-4F933C2A86A3}">
      <dgm:prSet/>
      <dgm:spPr/>
      <dgm:t>
        <a:bodyPr/>
        <a:lstStyle/>
        <a:p>
          <a:endParaRPr lang="ru-RU"/>
        </a:p>
      </dgm:t>
    </dgm:pt>
    <dgm:pt modelId="{2C52E2C2-D2BD-4ECF-B23C-934A9BF475E3}">
      <dgm:prSet phldrT="[Текст]" custT="1"/>
      <dgm:spPr/>
      <dgm:t>
        <a:bodyPr/>
        <a:lstStyle/>
        <a:p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Коммуникативтік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құзыреттілік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мәдениетінің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элементі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индивидінің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өмір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сүру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формасы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оның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тұлғалық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өсуінің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шарты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ретінде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B6A4A6-5A0B-4F05-92EA-80279EA8FDAE}" type="parTrans" cxnId="{D8A86A46-2086-4BF9-B23D-B0E1517F6786}">
      <dgm:prSet/>
      <dgm:spPr/>
      <dgm:t>
        <a:bodyPr/>
        <a:lstStyle/>
        <a:p>
          <a:endParaRPr lang="ru-RU"/>
        </a:p>
      </dgm:t>
    </dgm:pt>
    <dgm:pt modelId="{FDB63EEA-17D5-4D17-AB0F-6D95BCD42D75}" type="sibTrans" cxnId="{D8A86A46-2086-4BF9-B23D-B0E1517F6786}">
      <dgm:prSet/>
      <dgm:spPr/>
      <dgm:t>
        <a:bodyPr/>
        <a:lstStyle/>
        <a:p>
          <a:endParaRPr lang="ru-RU"/>
        </a:p>
      </dgm:t>
    </dgm:pt>
    <dgm:pt modelId="{C96069F3-91AB-40EB-B6A6-C37414D46050}">
      <dgm:prSet phldrT="[Текст]" custT="1"/>
      <dgm:spPr/>
      <dgm:t>
        <a:bodyPr/>
        <a:lstStyle/>
        <a:p>
          <a:r>
            <a:rPr lang="ru-RU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Қарым-қатынастың</a:t>
          </a:r>
          <a:r>
            <a:rPr lang="ru-RU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құрылымы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78A9FB-7731-44E5-B65F-AF8CD02CA263}" type="parTrans" cxnId="{19B62B7C-36F7-4D44-91B9-7DA72B3E4080}">
      <dgm:prSet/>
      <dgm:spPr/>
      <dgm:t>
        <a:bodyPr/>
        <a:lstStyle/>
        <a:p>
          <a:endParaRPr lang="ru-RU"/>
        </a:p>
      </dgm:t>
    </dgm:pt>
    <dgm:pt modelId="{1F555BA7-D1F9-483D-BAE5-B302B7C64991}" type="sibTrans" cxnId="{19B62B7C-36F7-4D44-91B9-7DA72B3E4080}">
      <dgm:prSet/>
      <dgm:spPr/>
      <dgm:t>
        <a:bodyPr/>
        <a:lstStyle/>
        <a:p>
          <a:endParaRPr lang="ru-RU"/>
        </a:p>
      </dgm:t>
    </dgm:pt>
    <dgm:pt modelId="{A15CD33A-2DBE-4925-B58E-2C282AEC643E}">
      <dgm:prSet phldrT="[Текст]" custT="1"/>
      <dgm:spPr/>
      <dgm:t>
        <a:bodyPr/>
        <a:lstStyle/>
        <a:p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Модальдер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Мета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Милтон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модельдері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коммуникация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үлгілері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190274C5-6620-45D1-90E6-3127E55122D8}" type="parTrans" cxnId="{4FC441FD-9DE2-4CB4-9FAD-DA9049B55911}">
      <dgm:prSet/>
      <dgm:spPr/>
      <dgm:t>
        <a:bodyPr/>
        <a:lstStyle/>
        <a:p>
          <a:endParaRPr lang="ru-RU"/>
        </a:p>
      </dgm:t>
    </dgm:pt>
    <dgm:pt modelId="{19447CF9-06A8-46AE-9F65-77FCFA1141B7}" type="sibTrans" cxnId="{4FC441FD-9DE2-4CB4-9FAD-DA9049B55911}">
      <dgm:prSet/>
      <dgm:spPr/>
      <dgm:t>
        <a:bodyPr/>
        <a:lstStyle/>
        <a:p>
          <a:endParaRPr lang="ru-RU"/>
        </a:p>
      </dgm:t>
    </dgm:pt>
    <dgm:pt modelId="{DFED365E-3E7A-4A9C-AED2-AF7DC1A28EC2}">
      <dgm:prSet phldrT="[Текст]" custT="1"/>
      <dgm:spPr/>
      <dgm:t>
        <a:bodyPr/>
        <a:lstStyle/>
        <a:p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Қарым-қатынастың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құрылымы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деңгейлері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функциялары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..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Қарым-қатынастың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вербалды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вербалды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емес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құралдары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8EA324-662E-4634-B969-F85A94057F65}" type="parTrans" cxnId="{F6403676-82EC-48C5-AC99-11745DE266D7}">
      <dgm:prSet/>
      <dgm:spPr/>
      <dgm:t>
        <a:bodyPr/>
        <a:lstStyle/>
        <a:p>
          <a:endParaRPr lang="ru-RU"/>
        </a:p>
      </dgm:t>
    </dgm:pt>
    <dgm:pt modelId="{06210FE1-8A75-418D-B442-01DF83D9558C}" type="sibTrans" cxnId="{F6403676-82EC-48C5-AC99-11745DE266D7}">
      <dgm:prSet/>
      <dgm:spPr/>
      <dgm:t>
        <a:bodyPr/>
        <a:lstStyle/>
        <a:p>
          <a:endParaRPr lang="ru-RU"/>
        </a:p>
      </dgm:t>
    </dgm:pt>
    <dgm:pt modelId="{A21CBF2F-CC0B-4A13-8989-C169F87E13AD}">
      <dgm:prSet phldrT="[Текст]" custT="1"/>
      <dgm:spPr/>
      <dgm:t>
        <a:bodyPr/>
        <a:lstStyle/>
        <a:p>
          <a:endParaRPr lang="ru-RU" sz="1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F208D3-67D5-4EC3-87CB-3AD8F9F456F1}" type="parTrans" cxnId="{B53931A7-3CE0-49E8-9E4D-3039A82B8A47}">
      <dgm:prSet/>
      <dgm:spPr/>
      <dgm:t>
        <a:bodyPr/>
        <a:lstStyle/>
        <a:p>
          <a:endParaRPr lang="ru-RU"/>
        </a:p>
      </dgm:t>
    </dgm:pt>
    <dgm:pt modelId="{80CF39B9-A273-403A-8B97-C05361B2EBCD}" type="sibTrans" cxnId="{B53931A7-3CE0-49E8-9E4D-3039A82B8A47}">
      <dgm:prSet/>
      <dgm:spPr/>
      <dgm:t>
        <a:bodyPr/>
        <a:lstStyle/>
        <a:p>
          <a:endParaRPr lang="ru-RU"/>
        </a:p>
      </dgm:t>
    </dgm:pt>
    <dgm:pt modelId="{65BB0CD2-9D60-44CA-AD90-54A75FBFDA35}">
      <dgm:prSet phldrT="[Текст]" custT="1"/>
      <dgm:spPr/>
      <dgm:t>
        <a:bodyPr/>
        <a:lstStyle/>
        <a:p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Диалог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қарым-қатынастың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проблемалық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конфликті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жағдайларын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жою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механизмі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ретінде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Технологияларды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талдау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тәжірибелік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сабақтардан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кейін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тренингі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осы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тыңдаушылар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тобындағы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жағдайлар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gm:t>
    </dgm:pt>
    <dgm:pt modelId="{FCF6CA50-4CA9-4F4B-A688-9F65AA234A42}" type="parTrans" cxnId="{778D97A6-1C2A-4A4F-A7A4-15A6E1D3B0BC}">
      <dgm:prSet/>
      <dgm:spPr/>
      <dgm:t>
        <a:bodyPr/>
        <a:lstStyle/>
        <a:p>
          <a:endParaRPr lang="ru-RU"/>
        </a:p>
      </dgm:t>
    </dgm:pt>
    <dgm:pt modelId="{7518812A-FB17-4BC6-A161-1429064898FA}" type="sibTrans" cxnId="{778D97A6-1C2A-4A4F-A7A4-15A6E1D3B0BC}">
      <dgm:prSet/>
      <dgm:spPr/>
      <dgm:t>
        <a:bodyPr/>
        <a:lstStyle/>
        <a:p>
          <a:endParaRPr lang="ru-RU"/>
        </a:p>
      </dgm:t>
    </dgm:pt>
    <dgm:pt modelId="{2DFDE7FC-534F-4B72-972A-A04706FECA5E}">
      <dgm:prSet phldrT="[Текст]" custT="1"/>
      <dgm:spPr/>
      <dgm:t>
        <a:bodyPr/>
        <a:lstStyle/>
        <a:p>
          <a:endParaRPr lang="ru-RU" sz="1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C651F4-5DA7-4E6E-BDC0-F3348FA8D422}" type="parTrans" cxnId="{6799E2A6-972C-4A57-B4E1-6FE4E67EBEAB}">
      <dgm:prSet/>
      <dgm:spPr/>
      <dgm:t>
        <a:bodyPr/>
        <a:lstStyle/>
        <a:p>
          <a:endParaRPr lang="ru-RU"/>
        </a:p>
      </dgm:t>
    </dgm:pt>
    <dgm:pt modelId="{D76AFE02-D950-4C3D-8F27-252AD697E2EF}" type="sibTrans" cxnId="{6799E2A6-972C-4A57-B4E1-6FE4E67EBEAB}">
      <dgm:prSet/>
      <dgm:spPr/>
      <dgm:t>
        <a:bodyPr/>
        <a:lstStyle/>
        <a:p>
          <a:endParaRPr lang="ru-RU"/>
        </a:p>
      </dgm:t>
    </dgm:pt>
    <dgm:pt modelId="{61AB482A-3F9F-4CCC-A981-09FEF5C90535}" type="pres">
      <dgm:prSet presAssocID="{C808B47F-18EC-418C-A67E-98908199C6ED}" presName="Name0" presStyleCnt="0">
        <dgm:presLayoutVars>
          <dgm:dir/>
          <dgm:animLvl val="lvl"/>
          <dgm:resizeHandles/>
        </dgm:presLayoutVars>
      </dgm:prSet>
      <dgm:spPr/>
    </dgm:pt>
    <dgm:pt modelId="{0A6B3997-EA28-4A9A-B4BC-BE688A14DA08}" type="pres">
      <dgm:prSet presAssocID="{8AF9C666-D8BE-46FC-AAD4-A57B3D01E717}" presName="linNode" presStyleCnt="0"/>
      <dgm:spPr/>
    </dgm:pt>
    <dgm:pt modelId="{B63FA423-C288-466B-9CE0-5F50069433FE}" type="pres">
      <dgm:prSet presAssocID="{8AF9C666-D8BE-46FC-AAD4-A57B3D01E717}" presName="parentShp" presStyleLbl="node1" presStyleIdx="0" presStyleCnt="2" custScaleY="36800">
        <dgm:presLayoutVars>
          <dgm:bulletEnabled val="1"/>
        </dgm:presLayoutVars>
      </dgm:prSet>
      <dgm:spPr/>
    </dgm:pt>
    <dgm:pt modelId="{AAF23F91-D907-4C97-9684-DFD5C3DA3EFB}" type="pres">
      <dgm:prSet presAssocID="{8AF9C666-D8BE-46FC-AAD4-A57B3D01E717}" presName="childShp" presStyleLbl="bgAccFollowNode1" presStyleIdx="0" presStyleCnt="2" custScaleX="109944">
        <dgm:presLayoutVars>
          <dgm:bulletEnabled val="1"/>
        </dgm:presLayoutVars>
      </dgm:prSet>
      <dgm:spPr/>
    </dgm:pt>
    <dgm:pt modelId="{B7CF7859-D664-4994-8A40-9FD0A3344CF2}" type="pres">
      <dgm:prSet presAssocID="{A95D8002-A010-423B-9290-908E8947F3BE}" presName="spacing" presStyleCnt="0"/>
      <dgm:spPr/>
    </dgm:pt>
    <dgm:pt modelId="{CD83E57F-4BC5-44E4-8E2A-46250D45D1B7}" type="pres">
      <dgm:prSet presAssocID="{C96069F3-91AB-40EB-B6A6-C37414D46050}" presName="linNode" presStyleCnt="0"/>
      <dgm:spPr/>
    </dgm:pt>
    <dgm:pt modelId="{4DE9B1BB-4EC8-4292-A965-9C75EC4811CE}" type="pres">
      <dgm:prSet presAssocID="{C96069F3-91AB-40EB-B6A6-C37414D46050}" presName="parentShp" presStyleLbl="node1" presStyleIdx="1" presStyleCnt="2" custScaleX="90055" custScaleY="48440" custLinFactNeighborX="-1577" custLinFactNeighborY="-1492">
        <dgm:presLayoutVars>
          <dgm:bulletEnabled val="1"/>
        </dgm:presLayoutVars>
      </dgm:prSet>
      <dgm:spPr/>
    </dgm:pt>
    <dgm:pt modelId="{01D6B1EA-1076-4753-9001-D4D4B1BA454D}" type="pres">
      <dgm:prSet presAssocID="{C96069F3-91AB-40EB-B6A6-C37414D46050}" presName="childShp" presStyleLbl="bgAccFollowNode1" presStyleIdx="1" presStyleCnt="2" custScaleX="106630">
        <dgm:presLayoutVars>
          <dgm:bulletEnabled val="1"/>
        </dgm:presLayoutVars>
      </dgm:prSet>
      <dgm:spPr/>
    </dgm:pt>
  </dgm:ptLst>
  <dgm:cxnLst>
    <dgm:cxn modelId="{6A7AF117-E2F3-4CA3-8104-967FAF98B688}" type="presOf" srcId="{2DFDE7FC-534F-4B72-972A-A04706FECA5E}" destId="{01D6B1EA-1076-4753-9001-D4D4B1BA454D}" srcOrd="0" destOrd="1" presId="urn:microsoft.com/office/officeart/2005/8/layout/vList6"/>
    <dgm:cxn modelId="{89241744-F062-4DB1-81D8-09BD8AE21729}" type="presOf" srcId="{DFED365E-3E7A-4A9C-AED2-AF7DC1A28EC2}" destId="{AAF23F91-D907-4C97-9684-DFD5C3DA3EFB}" srcOrd="0" destOrd="2" presId="urn:microsoft.com/office/officeart/2005/8/layout/vList6"/>
    <dgm:cxn modelId="{3D0D9E64-F95C-4510-85D5-2FD66C3E2B52}" type="presOf" srcId="{C96069F3-91AB-40EB-B6A6-C37414D46050}" destId="{4DE9B1BB-4EC8-4292-A965-9C75EC4811CE}" srcOrd="0" destOrd="0" presId="urn:microsoft.com/office/officeart/2005/8/layout/vList6"/>
    <dgm:cxn modelId="{D8A86A46-2086-4BF9-B23D-B0E1517F6786}" srcId="{8AF9C666-D8BE-46FC-AAD4-A57B3D01E717}" destId="{2C52E2C2-D2BD-4ECF-B23C-934A9BF475E3}" srcOrd="0" destOrd="0" parTransId="{0DB6A4A6-5A0B-4F05-92EA-80279EA8FDAE}" sibTransId="{FDB63EEA-17D5-4D17-AB0F-6D95BCD42D75}"/>
    <dgm:cxn modelId="{4B9D8969-C532-4A30-8B52-6112D36C4B8D}" type="presOf" srcId="{A21CBF2F-CC0B-4A13-8989-C169F87E13AD}" destId="{AAF23F91-D907-4C97-9684-DFD5C3DA3EFB}" srcOrd="0" destOrd="1" presId="urn:microsoft.com/office/officeart/2005/8/layout/vList6"/>
    <dgm:cxn modelId="{3A6E6070-BA1B-47E6-931F-EEC11CF1A1B3}" type="presOf" srcId="{65BB0CD2-9D60-44CA-AD90-54A75FBFDA35}" destId="{01D6B1EA-1076-4753-9001-D4D4B1BA454D}" srcOrd="0" destOrd="2" presId="urn:microsoft.com/office/officeart/2005/8/layout/vList6"/>
    <dgm:cxn modelId="{CAFFA675-D4BB-4611-8014-82ABE42D0362}" type="presOf" srcId="{C808B47F-18EC-418C-A67E-98908199C6ED}" destId="{61AB482A-3F9F-4CCC-A981-09FEF5C90535}" srcOrd="0" destOrd="0" presId="urn:microsoft.com/office/officeart/2005/8/layout/vList6"/>
    <dgm:cxn modelId="{F6403676-82EC-48C5-AC99-11745DE266D7}" srcId="{8AF9C666-D8BE-46FC-AAD4-A57B3D01E717}" destId="{DFED365E-3E7A-4A9C-AED2-AF7DC1A28EC2}" srcOrd="2" destOrd="0" parTransId="{C78EA324-662E-4634-B969-F85A94057F65}" sibTransId="{06210FE1-8A75-418D-B442-01DF83D9558C}"/>
    <dgm:cxn modelId="{19B62B7C-36F7-4D44-91B9-7DA72B3E4080}" srcId="{C808B47F-18EC-418C-A67E-98908199C6ED}" destId="{C96069F3-91AB-40EB-B6A6-C37414D46050}" srcOrd="1" destOrd="0" parTransId="{2878A9FB-7731-44E5-B65F-AF8CD02CA263}" sibTransId="{1F555BA7-D1F9-483D-BAE5-B302B7C64991}"/>
    <dgm:cxn modelId="{0B22DA89-C592-4E21-B860-4857F344359E}" type="presOf" srcId="{8AF9C666-D8BE-46FC-AAD4-A57B3D01E717}" destId="{B63FA423-C288-466B-9CE0-5F50069433FE}" srcOrd="0" destOrd="0" presId="urn:microsoft.com/office/officeart/2005/8/layout/vList6"/>
    <dgm:cxn modelId="{C3644195-AED2-4282-B0FB-4F933C2A86A3}" srcId="{C808B47F-18EC-418C-A67E-98908199C6ED}" destId="{8AF9C666-D8BE-46FC-AAD4-A57B3D01E717}" srcOrd="0" destOrd="0" parTransId="{0EE0E32A-4D6E-48C3-BEA8-546C893386F6}" sibTransId="{A95D8002-A010-423B-9290-908E8947F3BE}"/>
    <dgm:cxn modelId="{1D54CC9E-B789-4515-907F-E40DE8A88A02}" type="presOf" srcId="{2C52E2C2-D2BD-4ECF-B23C-934A9BF475E3}" destId="{AAF23F91-D907-4C97-9684-DFD5C3DA3EFB}" srcOrd="0" destOrd="0" presId="urn:microsoft.com/office/officeart/2005/8/layout/vList6"/>
    <dgm:cxn modelId="{778D97A6-1C2A-4A4F-A7A4-15A6E1D3B0BC}" srcId="{C96069F3-91AB-40EB-B6A6-C37414D46050}" destId="{65BB0CD2-9D60-44CA-AD90-54A75FBFDA35}" srcOrd="2" destOrd="0" parTransId="{FCF6CA50-4CA9-4F4B-A688-9F65AA234A42}" sibTransId="{7518812A-FB17-4BC6-A161-1429064898FA}"/>
    <dgm:cxn modelId="{6799E2A6-972C-4A57-B4E1-6FE4E67EBEAB}" srcId="{C96069F3-91AB-40EB-B6A6-C37414D46050}" destId="{2DFDE7FC-534F-4B72-972A-A04706FECA5E}" srcOrd="1" destOrd="0" parTransId="{3DC651F4-5DA7-4E6E-BDC0-F3348FA8D422}" sibTransId="{D76AFE02-D950-4C3D-8F27-252AD697E2EF}"/>
    <dgm:cxn modelId="{B53931A7-3CE0-49E8-9E4D-3039A82B8A47}" srcId="{8AF9C666-D8BE-46FC-AAD4-A57B3D01E717}" destId="{A21CBF2F-CC0B-4A13-8989-C169F87E13AD}" srcOrd="1" destOrd="0" parTransId="{D1F208D3-67D5-4EC3-87CB-3AD8F9F456F1}" sibTransId="{80CF39B9-A273-403A-8B97-C05361B2EBCD}"/>
    <dgm:cxn modelId="{13A45DC7-2114-492A-A200-D8C2B518E7F7}" type="presOf" srcId="{A15CD33A-2DBE-4925-B58E-2C282AEC643E}" destId="{01D6B1EA-1076-4753-9001-D4D4B1BA454D}" srcOrd="0" destOrd="0" presId="urn:microsoft.com/office/officeart/2005/8/layout/vList6"/>
    <dgm:cxn modelId="{4FC441FD-9DE2-4CB4-9FAD-DA9049B55911}" srcId="{C96069F3-91AB-40EB-B6A6-C37414D46050}" destId="{A15CD33A-2DBE-4925-B58E-2C282AEC643E}" srcOrd="0" destOrd="0" parTransId="{190274C5-6620-45D1-90E6-3127E55122D8}" sibTransId="{19447CF9-06A8-46AE-9F65-77FCFA1141B7}"/>
    <dgm:cxn modelId="{7E4D3C5B-5AAE-4A88-A0DA-48B8E9335D9C}" type="presParOf" srcId="{61AB482A-3F9F-4CCC-A981-09FEF5C90535}" destId="{0A6B3997-EA28-4A9A-B4BC-BE688A14DA08}" srcOrd="0" destOrd="0" presId="urn:microsoft.com/office/officeart/2005/8/layout/vList6"/>
    <dgm:cxn modelId="{356BF9BA-4DBE-45C0-B687-135C2FF187D8}" type="presParOf" srcId="{0A6B3997-EA28-4A9A-B4BC-BE688A14DA08}" destId="{B63FA423-C288-466B-9CE0-5F50069433FE}" srcOrd="0" destOrd="0" presId="urn:microsoft.com/office/officeart/2005/8/layout/vList6"/>
    <dgm:cxn modelId="{F911E4D9-E456-41BD-9ADE-9ACFA0C16D99}" type="presParOf" srcId="{0A6B3997-EA28-4A9A-B4BC-BE688A14DA08}" destId="{AAF23F91-D907-4C97-9684-DFD5C3DA3EFB}" srcOrd="1" destOrd="0" presId="urn:microsoft.com/office/officeart/2005/8/layout/vList6"/>
    <dgm:cxn modelId="{79F9F3DC-B7D1-46DC-94B9-ADC972995BBF}" type="presParOf" srcId="{61AB482A-3F9F-4CCC-A981-09FEF5C90535}" destId="{B7CF7859-D664-4994-8A40-9FD0A3344CF2}" srcOrd="1" destOrd="0" presId="urn:microsoft.com/office/officeart/2005/8/layout/vList6"/>
    <dgm:cxn modelId="{A150135D-04DA-434F-8397-D766B7859C8C}" type="presParOf" srcId="{61AB482A-3F9F-4CCC-A981-09FEF5C90535}" destId="{CD83E57F-4BC5-44E4-8E2A-46250D45D1B7}" srcOrd="2" destOrd="0" presId="urn:microsoft.com/office/officeart/2005/8/layout/vList6"/>
    <dgm:cxn modelId="{1B33406C-9285-4405-8DC4-39F010D75BD4}" type="presParOf" srcId="{CD83E57F-4BC5-44E4-8E2A-46250D45D1B7}" destId="{4DE9B1BB-4EC8-4292-A965-9C75EC4811CE}" srcOrd="0" destOrd="0" presId="urn:microsoft.com/office/officeart/2005/8/layout/vList6"/>
    <dgm:cxn modelId="{C8EC5A97-113E-4FA9-A30F-DD5FF07C1123}" type="presParOf" srcId="{CD83E57F-4BC5-44E4-8E2A-46250D45D1B7}" destId="{01D6B1EA-1076-4753-9001-D4D4B1BA454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E36BC9-05E3-43A8-9952-4FB8499DEC33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9FF9D10-27BE-4F70-B637-D3F4D5189C05}">
      <dgm:prSet phldrT="[Текст]" custT="1"/>
      <dgm:spPr/>
      <dgm:t>
        <a:bodyPr/>
        <a:lstStyle/>
        <a:p>
          <a:r>
            <a:rPr lang="kk-KZ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 - адамдардың жанасуы негізінде ақпаратпен алмасуы, бір-бірін қабылдауы және әрекеттесуі. </a:t>
          </a:r>
          <a:endParaRPr lang="ru-RU" sz="2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D42995-6D4C-45FA-B054-F0B6BD8FFC3F}" type="parTrans" cxnId="{7B8FE9C6-C37D-46EE-839E-1A075CB3F0A6}">
      <dgm:prSet/>
      <dgm:spPr/>
      <dgm:t>
        <a:bodyPr/>
        <a:lstStyle/>
        <a:p>
          <a:endParaRPr lang="ru-RU"/>
        </a:p>
      </dgm:t>
    </dgm:pt>
    <dgm:pt modelId="{8D70C7CF-C883-4DA6-A2C5-CD43A3B4EA47}" type="sibTrans" cxnId="{7B8FE9C6-C37D-46EE-839E-1A075CB3F0A6}">
      <dgm:prSet/>
      <dgm:spPr/>
      <dgm:t>
        <a:bodyPr/>
        <a:lstStyle/>
        <a:p>
          <a:endParaRPr lang="ru-RU"/>
        </a:p>
      </dgm:t>
    </dgm:pt>
    <dgm:pt modelId="{1BCF483E-4994-4200-B7D4-85E49D00D3E4}">
      <dgm:prSet phldrT="[Текст]" custT="1"/>
      <dgm:spPr/>
      <dgm:t>
        <a:bodyPr/>
        <a:lstStyle/>
        <a:p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Коммуникация  -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басқа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адамдармен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байлалысу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орнату</a:t>
          </a:r>
          <a:endParaRPr lang="ru-RU" sz="2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243FC1E-3E86-4CEE-BAA7-CFEF69B327AA}" type="sibTrans" cxnId="{3E91C3A3-582B-43F5-A451-DC076E44A9F6}">
      <dgm:prSet/>
      <dgm:spPr/>
      <dgm:t>
        <a:bodyPr/>
        <a:lstStyle/>
        <a:p>
          <a:endParaRPr lang="ru-RU"/>
        </a:p>
      </dgm:t>
    </dgm:pt>
    <dgm:pt modelId="{231735B5-D398-4F73-8A93-E5C9AF628BD6}" type="parTrans" cxnId="{3E91C3A3-582B-43F5-A451-DC076E44A9F6}">
      <dgm:prSet/>
      <dgm:spPr/>
      <dgm:t>
        <a:bodyPr/>
        <a:lstStyle/>
        <a:p>
          <a:endParaRPr lang="ru-RU"/>
        </a:p>
      </dgm:t>
    </dgm:pt>
    <dgm:pt modelId="{6E73D718-454E-4D08-9B04-1029E02CBA2B}" type="pres">
      <dgm:prSet presAssocID="{9BE36BC9-05E3-43A8-9952-4FB8499DEC33}" presName="cycle" presStyleCnt="0">
        <dgm:presLayoutVars>
          <dgm:dir/>
          <dgm:resizeHandles val="exact"/>
        </dgm:presLayoutVars>
      </dgm:prSet>
      <dgm:spPr/>
    </dgm:pt>
    <dgm:pt modelId="{32D966C9-8BB1-4069-8C90-128AEE8027FC}" type="pres">
      <dgm:prSet presAssocID="{D9FF9D10-27BE-4F70-B637-D3F4D5189C05}" presName="node" presStyleLbl="node1" presStyleIdx="0" presStyleCnt="2" custScaleX="157311" custScaleY="37358" custRadScaleRad="116733" custRadScaleInc="25566">
        <dgm:presLayoutVars>
          <dgm:bulletEnabled val="1"/>
        </dgm:presLayoutVars>
      </dgm:prSet>
      <dgm:spPr/>
    </dgm:pt>
    <dgm:pt modelId="{105C0E1F-D7CC-4AB5-8DB8-0C4D0D0B5A90}" type="pres">
      <dgm:prSet presAssocID="{D9FF9D10-27BE-4F70-B637-D3F4D5189C05}" presName="spNode" presStyleCnt="0"/>
      <dgm:spPr/>
    </dgm:pt>
    <dgm:pt modelId="{D620C754-71C6-4EB7-81D7-4F40219F518A}" type="pres">
      <dgm:prSet presAssocID="{8D70C7CF-C883-4DA6-A2C5-CD43A3B4EA47}" presName="sibTrans" presStyleLbl="sibTrans1D1" presStyleIdx="0" presStyleCnt="2"/>
      <dgm:spPr/>
    </dgm:pt>
    <dgm:pt modelId="{1E6790A8-E1B1-4EF6-A18C-F3595871537F}" type="pres">
      <dgm:prSet presAssocID="{1BCF483E-4994-4200-B7D4-85E49D00D3E4}" presName="node" presStyleLbl="node1" presStyleIdx="1" presStyleCnt="2" custScaleX="135144" custScaleY="36616" custRadScaleRad="117428" custRadScaleInc="22270">
        <dgm:presLayoutVars>
          <dgm:bulletEnabled val="1"/>
        </dgm:presLayoutVars>
      </dgm:prSet>
      <dgm:spPr/>
    </dgm:pt>
    <dgm:pt modelId="{A94B50EA-321C-47DA-810A-F828E082DE0E}" type="pres">
      <dgm:prSet presAssocID="{1BCF483E-4994-4200-B7D4-85E49D00D3E4}" presName="spNode" presStyleCnt="0"/>
      <dgm:spPr/>
    </dgm:pt>
    <dgm:pt modelId="{224F3676-F9F3-46A5-9F29-15535A0E4A88}" type="pres">
      <dgm:prSet presAssocID="{D243FC1E-3E86-4CEE-BAA7-CFEF69B327AA}" presName="sibTrans" presStyleLbl="sibTrans1D1" presStyleIdx="1" presStyleCnt="2"/>
      <dgm:spPr/>
    </dgm:pt>
  </dgm:ptLst>
  <dgm:cxnLst>
    <dgm:cxn modelId="{91011785-E29C-477A-855B-54EBEC1D5569}" type="presOf" srcId="{9BE36BC9-05E3-43A8-9952-4FB8499DEC33}" destId="{6E73D718-454E-4D08-9B04-1029E02CBA2B}" srcOrd="0" destOrd="0" presId="urn:microsoft.com/office/officeart/2005/8/layout/cycle5"/>
    <dgm:cxn modelId="{F9AF5D8B-93F6-47CD-A48A-D24AFF0670AA}" type="presOf" srcId="{D9FF9D10-27BE-4F70-B637-D3F4D5189C05}" destId="{32D966C9-8BB1-4069-8C90-128AEE8027FC}" srcOrd="0" destOrd="0" presId="urn:microsoft.com/office/officeart/2005/8/layout/cycle5"/>
    <dgm:cxn modelId="{3E91C3A3-582B-43F5-A451-DC076E44A9F6}" srcId="{9BE36BC9-05E3-43A8-9952-4FB8499DEC33}" destId="{1BCF483E-4994-4200-B7D4-85E49D00D3E4}" srcOrd="1" destOrd="0" parTransId="{231735B5-D398-4F73-8A93-E5C9AF628BD6}" sibTransId="{D243FC1E-3E86-4CEE-BAA7-CFEF69B327AA}"/>
    <dgm:cxn modelId="{272420AD-01CD-4E47-B900-FFD4ACDF12C3}" type="presOf" srcId="{1BCF483E-4994-4200-B7D4-85E49D00D3E4}" destId="{1E6790A8-E1B1-4EF6-A18C-F3595871537F}" srcOrd="0" destOrd="0" presId="urn:microsoft.com/office/officeart/2005/8/layout/cycle5"/>
    <dgm:cxn modelId="{7B8FE9C6-C37D-46EE-839E-1A075CB3F0A6}" srcId="{9BE36BC9-05E3-43A8-9952-4FB8499DEC33}" destId="{D9FF9D10-27BE-4F70-B637-D3F4D5189C05}" srcOrd="0" destOrd="0" parTransId="{BED42995-6D4C-45FA-B054-F0B6BD8FFC3F}" sibTransId="{8D70C7CF-C883-4DA6-A2C5-CD43A3B4EA47}"/>
    <dgm:cxn modelId="{EEE764EE-9249-4EC4-993B-E68438A357AF}" type="presOf" srcId="{8D70C7CF-C883-4DA6-A2C5-CD43A3B4EA47}" destId="{D620C754-71C6-4EB7-81D7-4F40219F518A}" srcOrd="0" destOrd="0" presId="urn:microsoft.com/office/officeart/2005/8/layout/cycle5"/>
    <dgm:cxn modelId="{B7632BFD-73CE-4111-B40E-773508B5FD43}" type="presOf" srcId="{D243FC1E-3E86-4CEE-BAA7-CFEF69B327AA}" destId="{224F3676-F9F3-46A5-9F29-15535A0E4A88}" srcOrd="0" destOrd="0" presId="urn:microsoft.com/office/officeart/2005/8/layout/cycle5"/>
    <dgm:cxn modelId="{DFB1DAE7-F7D4-4BD5-BCF7-A94AE210FEE9}" type="presParOf" srcId="{6E73D718-454E-4D08-9B04-1029E02CBA2B}" destId="{32D966C9-8BB1-4069-8C90-128AEE8027FC}" srcOrd="0" destOrd="0" presId="urn:microsoft.com/office/officeart/2005/8/layout/cycle5"/>
    <dgm:cxn modelId="{0778FEF7-8987-48EB-955A-3137368CD6B1}" type="presParOf" srcId="{6E73D718-454E-4D08-9B04-1029E02CBA2B}" destId="{105C0E1F-D7CC-4AB5-8DB8-0C4D0D0B5A90}" srcOrd="1" destOrd="0" presId="urn:microsoft.com/office/officeart/2005/8/layout/cycle5"/>
    <dgm:cxn modelId="{D8D51762-A7B7-4B10-89CC-FE1B7D4E8F22}" type="presParOf" srcId="{6E73D718-454E-4D08-9B04-1029E02CBA2B}" destId="{D620C754-71C6-4EB7-81D7-4F40219F518A}" srcOrd="2" destOrd="0" presId="urn:microsoft.com/office/officeart/2005/8/layout/cycle5"/>
    <dgm:cxn modelId="{7C3C2852-CF44-4BF5-92C9-1A6A7BA3027E}" type="presParOf" srcId="{6E73D718-454E-4D08-9B04-1029E02CBA2B}" destId="{1E6790A8-E1B1-4EF6-A18C-F3595871537F}" srcOrd="3" destOrd="0" presId="urn:microsoft.com/office/officeart/2005/8/layout/cycle5"/>
    <dgm:cxn modelId="{DFA58434-C97E-4D3E-9519-5F1887E728FC}" type="presParOf" srcId="{6E73D718-454E-4D08-9B04-1029E02CBA2B}" destId="{A94B50EA-321C-47DA-810A-F828E082DE0E}" srcOrd="4" destOrd="0" presId="urn:microsoft.com/office/officeart/2005/8/layout/cycle5"/>
    <dgm:cxn modelId="{3B14C060-8AD9-4344-9858-B4B8F29AE980}" type="presParOf" srcId="{6E73D718-454E-4D08-9B04-1029E02CBA2B}" destId="{224F3676-F9F3-46A5-9F29-15535A0E4A88}" srcOrd="5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D27504D-F970-4157-95BC-23A82ABE5362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DD8B45F-B8E4-4D69-9745-91C25321D30F}">
      <dgm:prSet phldrT="[Текст]" custT="1"/>
      <dgm:spPr/>
      <dgm:t>
        <a:bodyPr/>
        <a:lstStyle/>
        <a:p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Вербальды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коммуникация -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адамдардың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қатынасу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белгі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(знак)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жүйесі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ретінде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сөзді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қолдануы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gm:t>
    </dgm:pt>
    <dgm:pt modelId="{3F402E3B-C3E7-4990-9984-1D41D1A5D7F2}" type="parTrans" cxnId="{8E080F07-3956-41C4-81AA-D6BD4997F926}">
      <dgm:prSet/>
      <dgm:spPr/>
      <dgm:t>
        <a:bodyPr/>
        <a:lstStyle/>
        <a:p>
          <a:endParaRPr lang="ru-RU"/>
        </a:p>
      </dgm:t>
    </dgm:pt>
    <dgm:pt modelId="{96CDD536-D303-49EB-BF89-05F82F5761FC}" type="sibTrans" cxnId="{8E080F07-3956-41C4-81AA-D6BD4997F926}">
      <dgm:prSet/>
      <dgm:spPr/>
      <dgm:t>
        <a:bodyPr/>
        <a:lstStyle/>
        <a:p>
          <a:endParaRPr lang="ru-RU"/>
        </a:p>
      </dgm:t>
    </dgm:pt>
    <dgm:pt modelId="{AB78BBA4-BF50-4358-BC8A-7EB9E27475E5}">
      <dgm:prSet phldrT="[Текст]" custT="1"/>
      <dgm:spPr/>
      <dgm:t>
        <a:bodyPr/>
        <a:lstStyle/>
        <a:p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Коммуникативтік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дағдылар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–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дәрігердің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жұмыс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барысына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басқа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субъектілермсн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адамдармен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науқаспен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оның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жақындары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туысқандарымен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әріптестерімен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т.б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.)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тиісті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дәрежеде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жасай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отырып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медициналық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жәрдем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шараларьшың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тиімділігі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нәтижесін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арттыру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A3480691-E369-462F-A997-92505DD3B776}" type="parTrans" cxnId="{064027DA-EAAF-4BCC-8405-62AA834C57D2}">
      <dgm:prSet/>
      <dgm:spPr/>
      <dgm:t>
        <a:bodyPr/>
        <a:lstStyle/>
        <a:p>
          <a:endParaRPr lang="ru-RU"/>
        </a:p>
      </dgm:t>
    </dgm:pt>
    <dgm:pt modelId="{623DDFF7-D2F3-4F13-9575-CA435AA9E144}" type="sibTrans" cxnId="{064027DA-EAAF-4BCC-8405-62AA834C57D2}">
      <dgm:prSet/>
      <dgm:spPr/>
      <dgm:t>
        <a:bodyPr/>
        <a:lstStyle/>
        <a:p>
          <a:endParaRPr lang="ru-RU"/>
        </a:p>
      </dgm:t>
    </dgm:pt>
    <dgm:pt modelId="{391A37BA-6754-433B-BBEF-CC8C82C04C63}">
      <dgm:prSet phldrT="[Текст]" custT="1"/>
      <dgm:spPr/>
      <dgm:t>
        <a:bodyPr/>
        <a:lstStyle/>
        <a:p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Коммуникант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(адресат) -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ақпаратты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кабылдаушы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Коммуникация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арнасы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-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жіберушіден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қабылдаушыға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ақпараттың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жүру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жолы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CDD7B9B4-81B6-4C5C-9290-94DED099498E}" type="parTrans" cxnId="{8CDDE466-143E-4EBF-B1C7-F0C5318A0B83}">
      <dgm:prSet/>
      <dgm:spPr/>
      <dgm:t>
        <a:bodyPr/>
        <a:lstStyle/>
        <a:p>
          <a:endParaRPr lang="ru-RU"/>
        </a:p>
      </dgm:t>
    </dgm:pt>
    <dgm:pt modelId="{ED44E6A8-3403-4450-9675-10476BFE5FF2}" type="sibTrans" cxnId="{8CDDE466-143E-4EBF-B1C7-F0C5318A0B83}">
      <dgm:prSet/>
      <dgm:spPr/>
      <dgm:t>
        <a:bodyPr/>
        <a:lstStyle/>
        <a:p>
          <a:endParaRPr lang="ru-RU"/>
        </a:p>
      </dgm:t>
    </dgm:pt>
    <dgm:pt modelId="{5458DD32-5E19-4F3B-BBBB-7BFD1465C88D}">
      <dgm:prSet phldrT="[Текст]" custT="1"/>
      <dgm:spPr/>
      <dgm:t>
        <a:bodyPr/>
        <a:lstStyle/>
        <a:p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Вербалъды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емес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коммуникация —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қатынасу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тілден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басқа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белгілерді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қосымша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пайдалану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(жест, мимика,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дауыс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ырғағы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көзбен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жанасу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). </a:t>
          </a:r>
        </a:p>
      </dgm:t>
    </dgm:pt>
    <dgm:pt modelId="{DF5BA603-8016-4B51-9F1F-D741C018340D}" type="parTrans" cxnId="{F2A1F35F-2C3F-4B0B-A47C-762F225CD78B}">
      <dgm:prSet/>
      <dgm:spPr/>
      <dgm:t>
        <a:bodyPr/>
        <a:lstStyle/>
        <a:p>
          <a:endParaRPr lang="ru-RU"/>
        </a:p>
      </dgm:t>
    </dgm:pt>
    <dgm:pt modelId="{D5C50AFA-3233-4CAB-A247-71B591B2B526}" type="sibTrans" cxnId="{F2A1F35F-2C3F-4B0B-A47C-762F225CD78B}">
      <dgm:prSet/>
      <dgm:spPr/>
      <dgm:t>
        <a:bodyPr/>
        <a:lstStyle/>
        <a:p>
          <a:endParaRPr lang="ru-RU"/>
        </a:p>
      </dgm:t>
    </dgm:pt>
    <dgm:pt modelId="{A8239020-3AA6-43F6-A8F4-0A7E12C518EC}">
      <dgm:prSet/>
      <dgm:spPr/>
      <dgm:t>
        <a:bodyPr/>
        <a:lstStyle/>
        <a:p>
          <a:endParaRPr lang="ru-RU"/>
        </a:p>
      </dgm:t>
    </dgm:pt>
    <dgm:pt modelId="{F723344F-4136-43C1-A9A4-09BB92EBFC26}" type="parTrans" cxnId="{9544D09C-B361-4C64-BDCF-83AC86C718F7}">
      <dgm:prSet/>
      <dgm:spPr/>
      <dgm:t>
        <a:bodyPr/>
        <a:lstStyle/>
        <a:p>
          <a:endParaRPr lang="ru-RU"/>
        </a:p>
      </dgm:t>
    </dgm:pt>
    <dgm:pt modelId="{984FB95D-FD38-4ECC-857A-57BD533EA206}" type="sibTrans" cxnId="{9544D09C-B361-4C64-BDCF-83AC86C718F7}">
      <dgm:prSet/>
      <dgm:spPr/>
      <dgm:t>
        <a:bodyPr/>
        <a:lstStyle/>
        <a:p>
          <a:endParaRPr lang="ru-RU"/>
        </a:p>
      </dgm:t>
    </dgm:pt>
    <dgm:pt modelId="{0D3EA3C5-DC1B-4FDD-A923-438590C93BCD}">
      <dgm:prSet/>
      <dgm:spPr/>
      <dgm:t>
        <a:bodyPr/>
        <a:lstStyle/>
        <a:p>
          <a:endParaRPr lang="ru-RU"/>
        </a:p>
      </dgm:t>
    </dgm:pt>
    <dgm:pt modelId="{F86D616D-4956-4D7D-9893-EB9936D308C5}" type="parTrans" cxnId="{237C0D9C-BF8A-420D-8CAC-2D24F252749F}">
      <dgm:prSet/>
      <dgm:spPr/>
      <dgm:t>
        <a:bodyPr/>
        <a:lstStyle/>
        <a:p>
          <a:endParaRPr lang="ru-RU"/>
        </a:p>
      </dgm:t>
    </dgm:pt>
    <dgm:pt modelId="{0E609C36-B22F-45C9-AE52-EC62BB9816AA}" type="sibTrans" cxnId="{237C0D9C-BF8A-420D-8CAC-2D24F252749F}">
      <dgm:prSet/>
      <dgm:spPr/>
      <dgm:t>
        <a:bodyPr/>
        <a:lstStyle/>
        <a:p>
          <a:endParaRPr lang="ru-RU"/>
        </a:p>
      </dgm:t>
    </dgm:pt>
    <dgm:pt modelId="{75C8C12C-E544-448A-A360-4C96F3229D94}">
      <dgm:prSet phldrT="[Текст]" custScaleX="546576" custScaleY="104340" custRadScaleRad="114625" custRadScaleInc="-23062"/>
      <dgm:spPr/>
      <dgm:t>
        <a:bodyPr/>
        <a:lstStyle/>
        <a:p>
          <a:endParaRPr lang="ru-RU"/>
        </a:p>
      </dgm:t>
    </dgm:pt>
    <dgm:pt modelId="{0BD66671-B2ED-4016-A2C0-6A69A306339F}" type="parTrans" cxnId="{E1ED9870-F885-4F28-9E9D-F0191B97FBFF}">
      <dgm:prSet/>
      <dgm:spPr/>
      <dgm:t>
        <a:bodyPr/>
        <a:lstStyle/>
        <a:p>
          <a:endParaRPr lang="ru-RU"/>
        </a:p>
      </dgm:t>
    </dgm:pt>
    <dgm:pt modelId="{84EFBEE5-F57B-454B-AF9E-E989A1B369EC}" type="sibTrans" cxnId="{E1ED9870-F885-4F28-9E9D-F0191B97FBFF}">
      <dgm:prSet/>
      <dgm:spPr/>
      <dgm:t>
        <a:bodyPr/>
        <a:lstStyle/>
        <a:p>
          <a:endParaRPr lang="ru-RU"/>
        </a:p>
      </dgm:t>
    </dgm:pt>
    <dgm:pt modelId="{0C067E18-BDB5-4C77-A88C-93728AE34505}">
      <dgm:prSet phldrT="[Текст]" custScaleX="546576" custScaleY="104340" custRadScaleRad="114625" custRadScaleInc="-23062"/>
      <dgm:spPr/>
      <dgm:t>
        <a:bodyPr/>
        <a:lstStyle/>
        <a:p>
          <a:endParaRPr lang="ru-RU"/>
        </a:p>
      </dgm:t>
    </dgm:pt>
    <dgm:pt modelId="{D5248FDC-1C4F-4387-B0A3-24DE2234C74B}" type="parTrans" cxnId="{AF25F823-2A23-433B-8380-A751CE8A531C}">
      <dgm:prSet/>
      <dgm:spPr/>
      <dgm:t>
        <a:bodyPr/>
        <a:lstStyle/>
        <a:p>
          <a:endParaRPr lang="ru-RU"/>
        </a:p>
      </dgm:t>
    </dgm:pt>
    <dgm:pt modelId="{64133BD7-3097-41F5-B286-C3040A50A2B9}" type="sibTrans" cxnId="{AF25F823-2A23-433B-8380-A751CE8A531C}">
      <dgm:prSet/>
      <dgm:spPr/>
      <dgm:t>
        <a:bodyPr/>
        <a:lstStyle/>
        <a:p>
          <a:endParaRPr lang="ru-RU"/>
        </a:p>
      </dgm:t>
    </dgm:pt>
    <dgm:pt modelId="{0261979D-C48B-4BD1-9D50-AEFA5300584D}" type="pres">
      <dgm:prSet presAssocID="{CD27504D-F970-4157-95BC-23A82ABE5362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AB3DBEBB-3531-4E91-934E-7D7C9A858F09}" type="pres">
      <dgm:prSet presAssocID="{FDD8B45F-B8E4-4D69-9745-91C25321D30F}" presName="singleCycle" presStyleCnt="0"/>
      <dgm:spPr/>
    </dgm:pt>
    <dgm:pt modelId="{8E9AD08D-1164-4E9A-B1AC-D2353B86BD1E}" type="pres">
      <dgm:prSet presAssocID="{FDD8B45F-B8E4-4D69-9745-91C25321D30F}" presName="singleCenter" presStyleLbl="node1" presStyleIdx="0" presStyleCnt="4" custScaleX="328552" custScaleY="46209" custLinFactNeighborX="-1170" custLinFactNeighborY="-15200">
        <dgm:presLayoutVars>
          <dgm:chMax val="7"/>
          <dgm:chPref val="7"/>
        </dgm:presLayoutVars>
      </dgm:prSet>
      <dgm:spPr/>
    </dgm:pt>
    <dgm:pt modelId="{8146E4A6-486F-40C2-8105-9241092CC30F}" type="pres">
      <dgm:prSet presAssocID="{A3480691-E369-462F-A997-92505DD3B776}" presName="Name56" presStyleLbl="parChTrans1D2" presStyleIdx="0" presStyleCnt="3"/>
      <dgm:spPr/>
    </dgm:pt>
    <dgm:pt modelId="{9AF9601E-439B-4A4E-99F3-83B95D12D810}" type="pres">
      <dgm:prSet presAssocID="{AB78BBA4-BF50-4358-BC8A-7EB9E27475E5}" presName="text0" presStyleLbl="node1" presStyleIdx="1" presStyleCnt="4" custScaleX="792760" custScaleY="118606">
        <dgm:presLayoutVars>
          <dgm:bulletEnabled val="1"/>
        </dgm:presLayoutVars>
      </dgm:prSet>
      <dgm:spPr/>
    </dgm:pt>
    <dgm:pt modelId="{FC9D05D0-2680-4203-AF42-7FC7D5E78118}" type="pres">
      <dgm:prSet presAssocID="{CDD7B9B4-81B6-4C5C-9290-94DED099498E}" presName="Name56" presStyleLbl="parChTrans1D2" presStyleIdx="1" presStyleCnt="3"/>
      <dgm:spPr/>
    </dgm:pt>
    <dgm:pt modelId="{A73474F0-2045-431C-9AF9-9B5785FE9790}" type="pres">
      <dgm:prSet presAssocID="{391A37BA-6754-433B-BBEF-CC8C82C04C63}" presName="text0" presStyleLbl="node1" presStyleIdx="2" presStyleCnt="4" custScaleX="546576" custScaleY="104340" custRadScaleRad="114625" custRadScaleInc="-23062">
        <dgm:presLayoutVars>
          <dgm:bulletEnabled val="1"/>
        </dgm:presLayoutVars>
      </dgm:prSet>
      <dgm:spPr/>
    </dgm:pt>
    <dgm:pt modelId="{089EE6FD-F7EC-46F6-8ED2-9D54CD2542C2}" type="pres">
      <dgm:prSet presAssocID="{DF5BA603-8016-4B51-9F1F-D741C018340D}" presName="Name56" presStyleLbl="parChTrans1D2" presStyleIdx="2" presStyleCnt="3"/>
      <dgm:spPr/>
    </dgm:pt>
    <dgm:pt modelId="{13CE8019-81FB-4817-8B4E-CC8B9B768B85}" type="pres">
      <dgm:prSet presAssocID="{5458DD32-5E19-4F3B-BBBB-7BFD1465C88D}" presName="text0" presStyleLbl="node1" presStyleIdx="3" presStyleCnt="4" custScaleX="355732" custScaleY="127252" custRadScaleRad="116221" custRadScaleInc="20654">
        <dgm:presLayoutVars>
          <dgm:bulletEnabled val="1"/>
        </dgm:presLayoutVars>
      </dgm:prSet>
      <dgm:spPr/>
    </dgm:pt>
  </dgm:ptLst>
  <dgm:cxnLst>
    <dgm:cxn modelId="{8E080F07-3956-41C4-81AA-D6BD4997F926}" srcId="{CD27504D-F970-4157-95BC-23A82ABE5362}" destId="{FDD8B45F-B8E4-4D69-9745-91C25321D30F}" srcOrd="0" destOrd="0" parTransId="{3F402E3B-C3E7-4990-9984-1D41D1A5D7F2}" sibTransId="{96CDD536-D303-49EB-BF89-05F82F5761FC}"/>
    <dgm:cxn modelId="{B8CA3D0D-1CA2-49A8-872B-0570C5CD7386}" type="presOf" srcId="{FDD8B45F-B8E4-4D69-9745-91C25321D30F}" destId="{8E9AD08D-1164-4E9A-B1AC-D2353B86BD1E}" srcOrd="0" destOrd="0" presId="urn:microsoft.com/office/officeart/2008/layout/RadialCluster"/>
    <dgm:cxn modelId="{AF25F823-2A23-433B-8380-A751CE8A531C}" srcId="{CD27504D-F970-4157-95BC-23A82ABE5362}" destId="{0C067E18-BDB5-4C77-A88C-93728AE34505}" srcOrd="4" destOrd="0" parTransId="{D5248FDC-1C4F-4387-B0A3-24DE2234C74B}" sibTransId="{64133BD7-3097-41F5-B286-C3040A50A2B9}"/>
    <dgm:cxn modelId="{5B352C5E-FFC5-4729-A056-9EDCEA37E51C}" type="presOf" srcId="{391A37BA-6754-433B-BBEF-CC8C82C04C63}" destId="{A73474F0-2045-431C-9AF9-9B5785FE9790}" srcOrd="0" destOrd="0" presId="urn:microsoft.com/office/officeart/2008/layout/RadialCluster"/>
    <dgm:cxn modelId="{F2A1F35F-2C3F-4B0B-A47C-762F225CD78B}" srcId="{FDD8B45F-B8E4-4D69-9745-91C25321D30F}" destId="{5458DD32-5E19-4F3B-BBBB-7BFD1465C88D}" srcOrd="2" destOrd="0" parTransId="{DF5BA603-8016-4B51-9F1F-D741C018340D}" sibTransId="{D5C50AFA-3233-4CAB-A247-71B591B2B526}"/>
    <dgm:cxn modelId="{36269044-AD40-4730-9550-B26487BEE46C}" type="presOf" srcId="{DF5BA603-8016-4B51-9F1F-D741C018340D}" destId="{089EE6FD-F7EC-46F6-8ED2-9D54CD2542C2}" srcOrd="0" destOrd="0" presId="urn:microsoft.com/office/officeart/2008/layout/RadialCluster"/>
    <dgm:cxn modelId="{8CDDE466-143E-4EBF-B1C7-F0C5318A0B83}" srcId="{FDD8B45F-B8E4-4D69-9745-91C25321D30F}" destId="{391A37BA-6754-433B-BBEF-CC8C82C04C63}" srcOrd="1" destOrd="0" parTransId="{CDD7B9B4-81B6-4C5C-9290-94DED099498E}" sibTransId="{ED44E6A8-3403-4450-9675-10476BFE5FF2}"/>
    <dgm:cxn modelId="{E1ED9870-F885-4F28-9E9D-F0191B97FBFF}" srcId="{CD27504D-F970-4157-95BC-23A82ABE5362}" destId="{75C8C12C-E544-448A-A360-4C96F3229D94}" srcOrd="3" destOrd="0" parTransId="{0BD66671-B2ED-4016-A2C0-6A69A306339F}" sibTransId="{84EFBEE5-F57B-454B-AF9E-E989A1B369EC}"/>
    <dgm:cxn modelId="{37A2D979-0194-491D-89AE-E911D2724C80}" type="presOf" srcId="{A3480691-E369-462F-A997-92505DD3B776}" destId="{8146E4A6-486F-40C2-8105-9241092CC30F}" srcOrd="0" destOrd="0" presId="urn:microsoft.com/office/officeart/2008/layout/RadialCluster"/>
    <dgm:cxn modelId="{95A1DE7B-0D11-4C29-B727-55709681953A}" type="presOf" srcId="{CD27504D-F970-4157-95BC-23A82ABE5362}" destId="{0261979D-C48B-4BD1-9D50-AEFA5300584D}" srcOrd="0" destOrd="0" presId="urn:microsoft.com/office/officeart/2008/layout/RadialCluster"/>
    <dgm:cxn modelId="{894DBE7E-B6F8-450C-85FC-925B8EF841E1}" type="presOf" srcId="{AB78BBA4-BF50-4358-BC8A-7EB9E27475E5}" destId="{9AF9601E-439B-4A4E-99F3-83B95D12D810}" srcOrd="0" destOrd="0" presId="urn:microsoft.com/office/officeart/2008/layout/RadialCluster"/>
    <dgm:cxn modelId="{237C0D9C-BF8A-420D-8CAC-2D24F252749F}" srcId="{CD27504D-F970-4157-95BC-23A82ABE5362}" destId="{0D3EA3C5-DC1B-4FDD-A923-438590C93BCD}" srcOrd="2" destOrd="0" parTransId="{F86D616D-4956-4D7D-9893-EB9936D308C5}" sibTransId="{0E609C36-B22F-45C9-AE52-EC62BB9816AA}"/>
    <dgm:cxn modelId="{9544D09C-B361-4C64-BDCF-83AC86C718F7}" srcId="{CD27504D-F970-4157-95BC-23A82ABE5362}" destId="{A8239020-3AA6-43F6-A8F4-0A7E12C518EC}" srcOrd="1" destOrd="0" parTransId="{F723344F-4136-43C1-A9A4-09BB92EBFC26}" sibTransId="{984FB95D-FD38-4ECC-857A-57BD533EA206}"/>
    <dgm:cxn modelId="{E9F9DFD2-01C4-4C99-87E4-059689645872}" type="presOf" srcId="{5458DD32-5E19-4F3B-BBBB-7BFD1465C88D}" destId="{13CE8019-81FB-4817-8B4E-CC8B9B768B85}" srcOrd="0" destOrd="0" presId="urn:microsoft.com/office/officeart/2008/layout/RadialCluster"/>
    <dgm:cxn modelId="{064027DA-EAAF-4BCC-8405-62AA834C57D2}" srcId="{FDD8B45F-B8E4-4D69-9745-91C25321D30F}" destId="{AB78BBA4-BF50-4358-BC8A-7EB9E27475E5}" srcOrd="0" destOrd="0" parTransId="{A3480691-E369-462F-A997-92505DD3B776}" sibTransId="{623DDFF7-D2F3-4F13-9575-CA435AA9E144}"/>
    <dgm:cxn modelId="{01287EFB-8445-4675-AD79-ECBF04AE7910}" type="presOf" srcId="{CDD7B9B4-81B6-4C5C-9290-94DED099498E}" destId="{FC9D05D0-2680-4203-AF42-7FC7D5E78118}" srcOrd="0" destOrd="0" presId="urn:microsoft.com/office/officeart/2008/layout/RadialCluster"/>
    <dgm:cxn modelId="{00076550-6CDD-4319-9DFC-7DD121B1243A}" type="presParOf" srcId="{0261979D-C48B-4BD1-9D50-AEFA5300584D}" destId="{AB3DBEBB-3531-4E91-934E-7D7C9A858F09}" srcOrd="0" destOrd="0" presId="urn:microsoft.com/office/officeart/2008/layout/RadialCluster"/>
    <dgm:cxn modelId="{F09694B0-95B8-4EEB-8BBE-A2453073FC69}" type="presParOf" srcId="{AB3DBEBB-3531-4E91-934E-7D7C9A858F09}" destId="{8E9AD08D-1164-4E9A-B1AC-D2353B86BD1E}" srcOrd="0" destOrd="0" presId="urn:microsoft.com/office/officeart/2008/layout/RadialCluster"/>
    <dgm:cxn modelId="{75A49072-EE00-4084-B8D6-B00B07C2BB1D}" type="presParOf" srcId="{AB3DBEBB-3531-4E91-934E-7D7C9A858F09}" destId="{8146E4A6-486F-40C2-8105-9241092CC30F}" srcOrd="1" destOrd="0" presId="urn:microsoft.com/office/officeart/2008/layout/RadialCluster"/>
    <dgm:cxn modelId="{128F7636-C894-45AA-960A-78A634E59DD0}" type="presParOf" srcId="{AB3DBEBB-3531-4E91-934E-7D7C9A858F09}" destId="{9AF9601E-439B-4A4E-99F3-83B95D12D810}" srcOrd="2" destOrd="0" presId="urn:microsoft.com/office/officeart/2008/layout/RadialCluster"/>
    <dgm:cxn modelId="{3FE5965E-3B80-4492-A453-2B2B4B634580}" type="presParOf" srcId="{AB3DBEBB-3531-4E91-934E-7D7C9A858F09}" destId="{FC9D05D0-2680-4203-AF42-7FC7D5E78118}" srcOrd="3" destOrd="0" presId="urn:microsoft.com/office/officeart/2008/layout/RadialCluster"/>
    <dgm:cxn modelId="{8603BDE0-61D9-4FEB-A785-3BFA1AB9E74E}" type="presParOf" srcId="{AB3DBEBB-3531-4E91-934E-7D7C9A858F09}" destId="{A73474F0-2045-431C-9AF9-9B5785FE9790}" srcOrd="4" destOrd="0" presId="urn:microsoft.com/office/officeart/2008/layout/RadialCluster"/>
    <dgm:cxn modelId="{AE21EA07-EBC8-4EB9-890E-86F5122FF0F6}" type="presParOf" srcId="{AB3DBEBB-3531-4E91-934E-7D7C9A858F09}" destId="{089EE6FD-F7EC-46F6-8ED2-9D54CD2542C2}" srcOrd="5" destOrd="0" presId="urn:microsoft.com/office/officeart/2008/layout/RadialCluster"/>
    <dgm:cxn modelId="{E4FD8FFC-09B6-41CE-977D-AE27565BB1AC}" type="presParOf" srcId="{AB3DBEBB-3531-4E91-934E-7D7C9A858F09}" destId="{13CE8019-81FB-4817-8B4E-CC8B9B768B85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F23F91-D907-4C97-9684-DFD5C3DA3EFB}">
      <dsp:nvSpPr>
        <dsp:cNvPr id="0" name=""/>
        <dsp:cNvSpPr/>
      </dsp:nvSpPr>
      <dsp:spPr>
        <a:xfrm>
          <a:off x="4241315" y="730"/>
          <a:ext cx="6991309" cy="284984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Коммуникативтік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құзыреттілік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мәдениетінің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элементі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индивидінің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өмір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сүру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формасы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оның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тұлғалық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өсуінің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шарты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ретінде</a:t>
          </a:r>
          <a:endParaRPr lang="ru-RU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Қарым-қатынастың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құрылымы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деңгейлері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функциялары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..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Қарым-қатынастың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вербалды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вербалды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емес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құралдары</a:t>
          </a:r>
          <a:endParaRPr lang="ru-RU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41315" y="356960"/>
        <a:ext cx="5922618" cy="2137382"/>
      </dsp:txXfrm>
    </dsp:sp>
    <dsp:sp modelId="{B63FA423-C288-466B-9CE0-5F50069433FE}">
      <dsp:nvSpPr>
        <dsp:cNvPr id="0" name=""/>
        <dsp:cNvSpPr/>
      </dsp:nvSpPr>
      <dsp:spPr>
        <a:xfrm>
          <a:off x="1999" y="901280"/>
          <a:ext cx="4239315" cy="10487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Коммуникативтік</a:t>
          </a:r>
          <a:r>
            <a:rPr lang="ru-RU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құзыреттілік</a:t>
          </a:r>
          <a:r>
            <a:rPr lang="ru-RU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194" y="952475"/>
        <a:ext cx="4136925" cy="946351"/>
      </dsp:txXfrm>
    </dsp:sp>
    <dsp:sp modelId="{01D6B1EA-1076-4753-9001-D4D4B1BA454D}">
      <dsp:nvSpPr>
        <dsp:cNvPr id="0" name=""/>
        <dsp:cNvSpPr/>
      </dsp:nvSpPr>
      <dsp:spPr>
        <a:xfrm>
          <a:off x="4046936" y="3135557"/>
          <a:ext cx="7187688" cy="284984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Модальдер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Мета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Милтон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модельдері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коммуникация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үлгілері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Диалог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қарым-қатынастың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проблемалық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конфликті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жағдайларын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жою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механизмі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ретінде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Технологияларды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талдау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тәжірибелік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сабақтардан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кейін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тренингі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осы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тыңдаушылар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тобындағы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жағдайлар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sp:txBody>
      <dsp:txXfrm>
        <a:off x="4046936" y="3491787"/>
        <a:ext cx="6118997" cy="2137382"/>
      </dsp:txXfrm>
    </dsp:sp>
    <dsp:sp modelId="{4DE9B1BB-4EC8-4292-A965-9C75EC4811CE}">
      <dsp:nvSpPr>
        <dsp:cNvPr id="0" name=""/>
        <dsp:cNvSpPr/>
      </dsp:nvSpPr>
      <dsp:spPr>
        <a:xfrm>
          <a:off x="0" y="3827726"/>
          <a:ext cx="4046936" cy="13804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Қарым-қатынастың</a:t>
          </a:r>
          <a:r>
            <a:rPr lang="ru-RU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құрылымы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389" y="3895115"/>
        <a:ext cx="3912158" cy="12456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D966C9-8BB1-4069-8C90-128AEE8027FC}">
      <dsp:nvSpPr>
        <dsp:cNvPr id="0" name=""/>
        <dsp:cNvSpPr/>
      </dsp:nvSpPr>
      <dsp:spPr>
        <a:xfrm>
          <a:off x="0" y="1708463"/>
          <a:ext cx="7066924" cy="10908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 - адамдардың жанасуы негізінде ақпаратпен алмасуы, бір-бірін қабылдауы және әрекеттесуі. </a:t>
          </a:r>
          <a:endParaRPr lang="ru-RU" sz="2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251" y="1761714"/>
        <a:ext cx="6960422" cy="984356"/>
      </dsp:txXfrm>
    </dsp:sp>
    <dsp:sp modelId="{D620C754-71C6-4EB7-81D7-4F40219F518A}">
      <dsp:nvSpPr>
        <dsp:cNvPr id="0" name=""/>
        <dsp:cNvSpPr/>
      </dsp:nvSpPr>
      <dsp:spPr>
        <a:xfrm>
          <a:off x="3660384" y="-179084"/>
          <a:ext cx="5224215" cy="5224215"/>
        </a:xfrm>
        <a:custGeom>
          <a:avLst/>
          <a:gdLst/>
          <a:ahLst/>
          <a:cxnLst/>
          <a:rect l="0" t="0" r="0" b="0"/>
          <a:pathLst>
            <a:path>
              <a:moveTo>
                <a:pt x="582764" y="967458"/>
              </a:moveTo>
              <a:arcTo wR="2612107" hR="2612107" stAng="13141350" swAng="8049803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6790A8-E1B1-4EF6-A18C-F3595871537F}">
      <dsp:nvSpPr>
        <dsp:cNvPr id="0" name=""/>
        <dsp:cNvSpPr/>
      </dsp:nvSpPr>
      <dsp:spPr>
        <a:xfrm>
          <a:off x="5663947" y="3157582"/>
          <a:ext cx="6071110" cy="10691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Коммуникация  -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басқа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адамдармен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байлалысу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орнату</a:t>
          </a:r>
          <a:endParaRPr lang="ru-RU" sz="2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16141" y="3209776"/>
        <a:ext cx="5966722" cy="964803"/>
      </dsp:txXfrm>
    </dsp:sp>
    <dsp:sp modelId="{224F3676-F9F3-46A5-9F29-15535A0E4A88}">
      <dsp:nvSpPr>
        <dsp:cNvPr id="0" name=""/>
        <dsp:cNvSpPr/>
      </dsp:nvSpPr>
      <dsp:spPr>
        <a:xfrm>
          <a:off x="3332774" y="881610"/>
          <a:ext cx="5262874" cy="5262874"/>
        </a:xfrm>
        <a:custGeom>
          <a:avLst/>
          <a:gdLst/>
          <a:ahLst/>
          <a:cxnLst/>
          <a:rect l="0" t="0" r="0" b="0"/>
          <a:pathLst>
            <a:path>
              <a:moveTo>
                <a:pt x="4686359" y="4275139"/>
              </a:moveTo>
              <a:arcTo wR="2631437" hR="2631437" stAng="2319349" swAng="8049803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9AD08D-1164-4E9A-B1AC-D2353B86BD1E}">
      <dsp:nvSpPr>
        <dsp:cNvPr id="0" name=""/>
        <dsp:cNvSpPr/>
      </dsp:nvSpPr>
      <dsp:spPr>
        <a:xfrm>
          <a:off x="2321857" y="2528414"/>
          <a:ext cx="6207843" cy="8730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Вербальды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коммуникация -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адамдардың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қатынасу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белгі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(знак)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жүйесі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ретінде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сөзді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қолдануы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sp:txBody>
      <dsp:txXfrm>
        <a:off x="2364478" y="2571035"/>
        <a:ext cx="6122601" cy="787856"/>
      </dsp:txXfrm>
    </dsp:sp>
    <dsp:sp modelId="{8146E4A6-486F-40C2-8105-9241092CC30F}">
      <dsp:nvSpPr>
        <dsp:cNvPr id="0" name=""/>
        <dsp:cNvSpPr/>
      </dsp:nvSpPr>
      <dsp:spPr>
        <a:xfrm rot="16315536">
          <a:off x="5037603" y="2111789"/>
          <a:ext cx="83372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33720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F9601E-439B-4A4E-99F3-83B95D12D810}">
      <dsp:nvSpPr>
        <dsp:cNvPr id="0" name=""/>
        <dsp:cNvSpPr/>
      </dsp:nvSpPr>
      <dsp:spPr>
        <a:xfrm>
          <a:off x="475797" y="193689"/>
          <a:ext cx="10035827" cy="15014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Коммуникативтік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дағдылар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дәрігердің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жұмыс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барысына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басқа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субъектілермсн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адамдармен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науқаспен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оның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жақындары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туысқандарымен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әріптестерімен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т.б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тиісті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дәрежеде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жасай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отырып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медициналық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жәрдем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шараларьшың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тиімділігі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нәтижесін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арттыру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549093" y="266985"/>
        <a:ext cx="9889235" cy="1354883"/>
      </dsp:txXfrm>
    </dsp:sp>
    <dsp:sp modelId="{FC9D05D0-2680-4203-AF42-7FC7D5E78118}">
      <dsp:nvSpPr>
        <dsp:cNvPr id="0" name=""/>
        <dsp:cNvSpPr/>
      </dsp:nvSpPr>
      <dsp:spPr>
        <a:xfrm rot="1836356">
          <a:off x="6066378" y="3757439"/>
          <a:ext cx="139817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98175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3474F0-2045-431C-9AF9-9B5785FE9790}">
      <dsp:nvSpPr>
        <dsp:cNvPr id="0" name=""/>
        <dsp:cNvSpPr/>
      </dsp:nvSpPr>
      <dsp:spPr>
        <a:xfrm>
          <a:off x="5023991" y="4113366"/>
          <a:ext cx="6919297" cy="13208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Коммуникант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(адресат) -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ақпаратты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кабылдаушы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Коммуникация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арнасы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-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жіберушіден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қабылдаушыға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ақпараттың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жүру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жолы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5088471" y="4177846"/>
        <a:ext cx="6790337" cy="1191916"/>
      </dsp:txXfrm>
    </dsp:sp>
    <dsp:sp modelId="{089EE6FD-F7EC-46F6-8ED2-9D54CD2542C2}">
      <dsp:nvSpPr>
        <dsp:cNvPr id="0" name=""/>
        <dsp:cNvSpPr/>
      </dsp:nvSpPr>
      <dsp:spPr>
        <a:xfrm rot="8930664">
          <a:off x="3517953" y="3732080"/>
          <a:ext cx="127789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77892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CE8019-81FB-4817-8B4E-CC8B9B768B85}">
      <dsp:nvSpPr>
        <dsp:cNvPr id="0" name=""/>
        <dsp:cNvSpPr/>
      </dsp:nvSpPr>
      <dsp:spPr>
        <a:xfrm>
          <a:off x="26135" y="4062648"/>
          <a:ext cx="4503336" cy="16109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Вербалъды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емес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коммуникация —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қатынасу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тілден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басқа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белгілерді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қосымша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пайдалану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(жест, мимика,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дауыс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ырғағы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көзбен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жанасу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). </a:t>
          </a:r>
        </a:p>
      </dsp:txBody>
      <dsp:txXfrm>
        <a:off x="104774" y="4141287"/>
        <a:ext cx="4346058" cy="14536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24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41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9764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514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5551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592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39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10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38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55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34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39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282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21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0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60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93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9F9407-2186-4FD6-A509-060A17D3F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830" y="1870523"/>
            <a:ext cx="7729782" cy="1280890"/>
          </a:xfrm>
        </p:spPr>
        <p:txBody>
          <a:bodyPr>
            <a:normAutofit fontScale="90000"/>
          </a:bodyPr>
          <a:lstStyle/>
          <a:p>
            <a:pPr algn="ctr" font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пәні бойынша лекциялар жиынтығы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139B94-2692-4F8F-A2C2-B8801B82C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4829" y="3151413"/>
            <a:ext cx="7729781" cy="2808724"/>
          </a:xfrm>
        </p:spPr>
        <p:txBody>
          <a:bodyPr>
            <a:noAutofit/>
          </a:bodyPr>
          <a:lstStyle/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Қуанышбеков Тілек Қуаншбекұлы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доктор</a:t>
            </a:r>
          </a:p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Химия кафедрасының қауымдастырылған профессоры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CA428FE-9D9E-4A29-A48E-BB22F239D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841" y="2034646"/>
            <a:ext cx="2688783" cy="364413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2033011-01EC-4885-83AB-4F6B2DCC5B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3353" y="0"/>
            <a:ext cx="4056924" cy="136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400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49994" y="209549"/>
            <a:ext cx="9734550" cy="1123665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 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11</a:t>
            </a:r>
            <a:r>
              <a:rPr lang="kk-KZ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Коммуникативті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технологиялар</a:t>
            </a: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8863" y="1687051"/>
            <a:ext cx="10125681" cy="1126283"/>
          </a:xfrm>
        </p:spPr>
        <p:txBody>
          <a:bodyPr>
            <a:normAutofit/>
          </a:bodyPr>
          <a:lstStyle/>
          <a:p>
            <a:pPr algn="just"/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коммуникативті  технологнологиялармен таныстыру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749994" y="3167172"/>
            <a:ext cx="9734550" cy="285085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A53010"/>
              </a:buClr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Қарастырылатын сұрақтар: 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Коммуникативтік құзыреттілік адам мәдениетінің элементі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Қарым-қатынас. Коммуникация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Коммуникативтік дағдылар 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013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9700" y="0"/>
            <a:ext cx="10420349" cy="732870"/>
          </a:xfrm>
        </p:spPr>
        <p:txBody>
          <a:bodyPr>
            <a:no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Коммуникативтік құзыреттілік адам мәдениетінің элементі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</p:nvPr>
        </p:nvGraphicFramePr>
        <p:xfrm>
          <a:off x="595423" y="871870"/>
          <a:ext cx="11234625" cy="5986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0904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1233" y="0"/>
            <a:ext cx="10494962" cy="1280890"/>
          </a:xfrm>
        </p:spPr>
        <p:txBody>
          <a:bodyPr>
            <a:normAutofit/>
          </a:bodyPr>
          <a:lstStyle/>
          <a:p>
            <a:pPr algn="ctr">
              <a:buClr>
                <a:srgbClr val="A53010"/>
              </a:buClr>
            </a:pP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Қарым-қатынас. Коммуникация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207705" y="983179"/>
          <a:ext cx="11735058" cy="6038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4469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03827" y="0"/>
            <a:ext cx="8911687" cy="1119630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Коммуникативтік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дағдылар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2531" y="559815"/>
          <a:ext cx="11943289" cy="6298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762318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236</Words>
  <Application>Microsoft Office PowerPoint</Application>
  <PresentationFormat>Широкоэкранный</PresentationFormat>
  <Paragraphs>25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Легкий дым</vt:lpstr>
      <vt:lpstr>Кәсіптік оқытуға кіріспе пәні бойынша лекциялар жиынтығы  </vt:lpstr>
      <vt:lpstr>Тақырып № 11: Коммуникативті  технологиялар</vt:lpstr>
      <vt:lpstr>Коммуникативтік құзыреттілік адам мәдениетінің элементі</vt:lpstr>
      <vt:lpstr>Қарым-қатынас. Коммуникация</vt:lpstr>
      <vt:lpstr>Коммуникативтік дағдылар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Кәсіптік оқытуға кіріспе пәні бойынша лекциялар жиынтығы  </dc:title>
  <dc:creator>User</dc:creator>
  <cp:lastModifiedBy>User</cp:lastModifiedBy>
  <cp:revision>7</cp:revision>
  <dcterms:created xsi:type="dcterms:W3CDTF">2024-11-05T22:43:46Z</dcterms:created>
  <dcterms:modified xsi:type="dcterms:W3CDTF">2024-11-05T23:27:38Z</dcterms:modified>
</cp:coreProperties>
</file>