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3" r:id="rId3"/>
    <p:sldId id="290" r:id="rId4"/>
    <p:sldId id="291" r:id="rId5"/>
    <p:sldId id="29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014E2-94E7-4BDB-B214-FE9A28282BAE}" type="doc">
      <dgm:prSet loTypeId="urn:microsoft.com/office/officeart/2005/8/layout/cycle3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58108F0-9913-4744-91F3-DBC7D00B486C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 тұрғыдан қарастырғанда 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 -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жаңа сапалы материалдық жэне рухани құндылықтарды жасаудағы адамның белсенді іс-әрекеті ретінде карастырылады.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14129C-09C3-4711-947E-CEA782A3E1C5}" type="parTrans" cxnId="{8252BFA2-F1DF-460B-AA9F-BDC2EAD580C8}">
      <dgm:prSet/>
      <dgm:spPr/>
      <dgm:t>
        <a:bodyPr/>
        <a:lstStyle/>
        <a:p>
          <a:endParaRPr lang="ru-RU"/>
        </a:p>
      </dgm:t>
    </dgm:pt>
    <dgm:pt modelId="{8CFC08F2-2C66-4E08-BFF8-9384B83B0101}" type="sibTrans" cxnId="{8252BFA2-F1DF-460B-AA9F-BDC2EAD580C8}">
      <dgm:prSet/>
      <dgm:spPr/>
      <dgm:t>
        <a:bodyPr/>
        <a:lstStyle/>
        <a:p>
          <a:endParaRPr lang="ru-RU"/>
        </a:p>
      </dgm:t>
    </dgm:pt>
    <dgm:pt modelId="{3564F264-6B50-4949-BFA1-9A36C5FF36BA}">
      <dgm:prSet phldrT="[Текст]" custT="1"/>
      <dgm:spPr/>
      <dgm:t>
        <a:bodyPr/>
        <a:lstStyle/>
        <a:p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процесс -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әрқашанда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көпшілікке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жүйесінен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ерекшеленуімен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құбылысқа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жаңаша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көзқарасты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қалыптастыруымен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ұқсамайтын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арасындағы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ұқсастықтарды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анықтай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мәселелерді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шешудегі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құнды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3C3EB39-EBF2-4890-8927-6AA90C5BCAF9}" type="parTrans" cxnId="{BE11FB5E-0EDD-4AEC-A6A5-A474AA08FF44}">
      <dgm:prSet/>
      <dgm:spPr/>
      <dgm:t>
        <a:bodyPr/>
        <a:lstStyle/>
        <a:p>
          <a:endParaRPr lang="ru-RU"/>
        </a:p>
      </dgm:t>
    </dgm:pt>
    <dgm:pt modelId="{6B35C890-2060-4725-A295-2813016803CC}" type="sibTrans" cxnId="{BE11FB5E-0EDD-4AEC-A6A5-A474AA08FF44}">
      <dgm:prSet/>
      <dgm:spPr/>
      <dgm:t>
        <a:bodyPr/>
        <a:lstStyle/>
        <a:p>
          <a:endParaRPr lang="ru-RU"/>
        </a:p>
      </dgm:t>
    </dgm:pt>
    <dgm:pt modelId="{E2FAC5A6-E5CA-49AF-B795-F0DEC5FCC22B}">
      <dgm:prSet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энциклопедияда шығармашылық-адамның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өзіндік және белсенді іс-әрекетінің жоғарғы формасы ретінде түсіндіріліп өзінің әлеуметтік маңыздылығымен және жаңашылдығымен бағаланады. 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FF6ED3-AB0B-4C96-9D02-C0A1403A9D30}" type="parTrans" cxnId="{7F32D098-448D-4266-8E49-B25F65BBB869}">
      <dgm:prSet/>
      <dgm:spPr/>
      <dgm:t>
        <a:bodyPr/>
        <a:lstStyle/>
        <a:p>
          <a:endParaRPr lang="ru-RU"/>
        </a:p>
      </dgm:t>
    </dgm:pt>
    <dgm:pt modelId="{A7B59DB2-4667-4256-A778-B683C9525F1E}" type="sibTrans" cxnId="{7F32D098-448D-4266-8E49-B25F65BBB869}">
      <dgm:prSet/>
      <dgm:spPr/>
      <dgm:t>
        <a:bodyPr/>
        <a:lstStyle/>
        <a:p>
          <a:endParaRPr lang="ru-RU"/>
        </a:p>
      </dgm:t>
    </dgm:pt>
    <dgm:pt modelId="{37B36AF5-10E5-4F70-8B04-84E26669BF4F}" type="pres">
      <dgm:prSet presAssocID="{3C8014E2-94E7-4BDB-B214-FE9A28282BAE}" presName="Name0" presStyleCnt="0">
        <dgm:presLayoutVars>
          <dgm:dir/>
          <dgm:resizeHandles val="exact"/>
        </dgm:presLayoutVars>
      </dgm:prSet>
      <dgm:spPr/>
    </dgm:pt>
    <dgm:pt modelId="{E29C3429-DBA1-450C-8703-151F1C5B082B}" type="pres">
      <dgm:prSet presAssocID="{3C8014E2-94E7-4BDB-B214-FE9A28282BAE}" presName="cycle" presStyleCnt="0"/>
      <dgm:spPr/>
    </dgm:pt>
    <dgm:pt modelId="{847E34F9-E20A-455F-88D9-4F49BFBA6E7D}" type="pres">
      <dgm:prSet presAssocID="{358108F0-9913-4744-91F3-DBC7D00B486C}" presName="nodeFirstNode" presStyleLbl="node1" presStyleIdx="0" presStyleCnt="3" custScaleX="187434" custScaleY="81653" custRadScaleRad="120062" custRadScaleInc="-4495">
        <dgm:presLayoutVars>
          <dgm:bulletEnabled val="1"/>
        </dgm:presLayoutVars>
      </dgm:prSet>
      <dgm:spPr/>
    </dgm:pt>
    <dgm:pt modelId="{7A009B7C-F86A-4359-9F15-01BC391CC418}" type="pres">
      <dgm:prSet presAssocID="{8CFC08F2-2C66-4E08-BFF8-9384B83B0101}" presName="sibTransFirstNode" presStyleLbl="bgShp" presStyleIdx="0" presStyleCnt="1" custLinFactNeighborX="-1067"/>
      <dgm:spPr/>
    </dgm:pt>
    <dgm:pt modelId="{7F0F6B9F-6CB6-4D20-BB79-290D2E738AA8}" type="pres">
      <dgm:prSet presAssocID="{E2FAC5A6-E5CA-49AF-B795-F0DEC5FCC22B}" presName="nodeFollowingNodes" presStyleLbl="node1" presStyleIdx="1" presStyleCnt="3" custScaleX="126859" custScaleY="141420" custRadScaleRad="132077" custRadScaleInc="-26624">
        <dgm:presLayoutVars>
          <dgm:bulletEnabled val="1"/>
        </dgm:presLayoutVars>
      </dgm:prSet>
      <dgm:spPr/>
    </dgm:pt>
    <dgm:pt modelId="{1A73D904-8A8C-4393-A0F8-61DDDE91FAC3}" type="pres">
      <dgm:prSet presAssocID="{3564F264-6B50-4949-BFA1-9A36C5FF36BA}" presName="nodeFollowingNodes" presStyleLbl="node1" presStyleIdx="2" presStyleCnt="3" custScaleX="146869" custScaleY="151715" custRadScaleRad="151561" custRadScaleInc="23826">
        <dgm:presLayoutVars>
          <dgm:bulletEnabled val="1"/>
        </dgm:presLayoutVars>
      </dgm:prSet>
      <dgm:spPr/>
    </dgm:pt>
  </dgm:ptLst>
  <dgm:cxnLst>
    <dgm:cxn modelId="{06C96130-034F-4FCB-B438-B6BA1F7B0FBF}" type="presOf" srcId="{E2FAC5A6-E5CA-49AF-B795-F0DEC5FCC22B}" destId="{7F0F6B9F-6CB6-4D20-BB79-290D2E738AA8}" srcOrd="0" destOrd="0" presId="urn:microsoft.com/office/officeart/2005/8/layout/cycle3"/>
    <dgm:cxn modelId="{65E9B95D-BB50-4F09-87AE-9AB316C4FC6D}" type="presOf" srcId="{3564F264-6B50-4949-BFA1-9A36C5FF36BA}" destId="{1A73D904-8A8C-4393-A0F8-61DDDE91FAC3}" srcOrd="0" destOrd="0" presId="urn:microsoft.com/office/officeart/2005/8/layout/cycle3"/>
    <dgm:cxn modelId="{BE11FB5E-0EDD-4AEC-A6A5-A474AA08FF44}" srcId="{3C8014E2-94E7-4BDB-B214-FE9A28282BAE}" destId="{3564F264-6B50-4949-BFA1-9A36C5FF36BA}" srcOrd="2" destOrd="0" parTransId="{63C3EB39-EBF2-4890-8927-6AA90C5BCAF9}" sibTransId="{6B35C890-2060-4725-A295-2813016803CC}"/>
    <dgm:cxn modelId="{771E165A-251D-4D16-BD8E-E3E66717C80A}" type="presOf" srcId="{8CFC08F2-2C66-4E08-BFF8-9384B83B0101}" destId="{7A009B7C-F86A-4359-9F15-01BC391CC418}" srcOrd="0" destOrd="0" presId="urn:microsoft.com/office/officeart/2005/8/layout/cycle3"/>
    <dgm:cxn modelId="{8CBB3B7F-37ED-425E-A82E-6628F82CB3BE}" type="presOf" srcId="{3C8014E2-94E7-4BDB-B214-FE9A28282BAE}" destId="{37B36AF5-10E5-4F70-8B04-84E26669BF4F}" srcOrd="0" destOrd="0" presId="urn:microsoft.com/office/officeart/2005/8/layout/cycle3"/>
    <dgm:cxn modelId="{7F32D098-448D-4266-8E49-B25F65BBB869}" srcId="{3C8014E2-94E7-4BDB-B214-FE9A28282BAE}" destId="{E2FAC5A6-E5CA-49AF-B795-F0DEC5FCC22B}" srcOrd="1" destOrd="0" parTransId="{50FF6ED3-AB0B-4C96-9D02-C0A1403A9D30}" sibTransId="{A7B59DB2-4667-4256-A778-B683C9525F1E}"/>
    <dgm:cxn modelId="{8252BFA2-F1DF-460B-AA9F-BDC2EAD580C8}" srcId="{3C8014E2-94E7-4BDB-B214-FE9A28282BAE}" destId="{358108F0-9913-4744-91F3-DBC7D00B486C}" srcOrd="0" destOrd="0" parTransId="{8614129C-09C3-4711-947E-CEA782A3E1C5}" sibTransId="{8CFC08F2-2C66-4E08-BFF8-9384B83B0101}"/>
    <dgm:cxn modelId="{EB1268C5-A34B-406D-9D83-2CA94582B748}" type="presOf" srcId="{358108F0-9913-4744-91F3-DBC7D00B486C}" destId="{847E34F9-E20A-455F-88D9-4F49BFBA6E7D}" srcOrd="0" destOrd="0" presId="urn:microsoft.com/office/officeart/2005/8/layout/cycle3"/>
    <dgm:cxn modelId="{0225AB27-20B2-4798-94FF-2401C1DE0C2B}" type="presParOf" srcId="{37B36AF5-10E5-4F70-8B04-84E26669BF4F}" destId="{E29C3429-DBA1-450C-8703-151F1C5B082B}" srcOrd="0" destOrd="0" presId="urn:microsoft.com/office/officeart/2005/8/layout/cycle3"/>
    <dgm:cxn modelId="{8FDC01DE-92CC-44CC-8EA7-100C6F6D0086}" type="presParOf" srcId="{E29C3429-DBA1-450C-8703-151F1C5B082B}" destId="{847E34F9-E20A-455F-88D9-4F49BFBA6E7D}" srcOrd="0" destOrd="0" presId="urn:microsoft.com/office/officeart/2005/8/layout/cycle3"/>
    <dgm:cxn modelId="{819AB85C-CBC0-47B8-9F59-76A6FC9CB9A8}" type="presParOf" srcId="{E29C3429-DBA1-450C-8703-151F1C5B082B}" destId="{7A009B7C-F86A-4359-9F15-01BC391CC418}" srcOrd="1" destOrd="0" presId="urn:microsoft.com/office/officeart/2005/8/layout/cycle3"/>
    <dgm:cxn modelId="{9D083248-6F39-4EB8-9E7C-82B8B733F771}" type="presParOf" srcId="{E29C3429-DBA1-450C-8703-151F1C5B082B}" destId="{7F0F6B9F-6CB6-4D20-BB79-290D2E738AA8}" srcOrd="2" destOrd="0" presId="urn:microsoft.com/office/officeart/2005/8/layout/cycle3"/>
    <dgm:cxn modelId="{521B8E23-6D8E-46B4-87A1-BAB95BCD5E51}" type="presParOf" srcId="{E29C3429-DBA1-450C-8703-151F1C5B082B}" destId="{1A73D904-8A8C-4393-A0F8-61DDDE91FAC3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2994BA-A92D-4BC8-B24F-E69EBE87A76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8B5E11-1EE2-4B58-B237-7841EE1DA0D3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бұрынғы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білімдерге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артықшылығымен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</a:t>
          </a:r>
          <a:r>
            <a:rPr lang="kk-KZ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3DBCC8-7E34-42FD-A1DD-0B20CCCD6D8D}" type="parTrans" cxnId="{1545C620-1CEF-4A2D-ACF0-3889BE5F6569}">
      <dgm:prSet/>
      <dgm:spPr/>
      <dgm:t>
        <a:bodyPr/>
        <a:lstStyle/>
        <a:p>
          <a:endParaRPr lang="ru-RU"/>
        </a:p>
      </dgm:t>
    </dgm:pt>
    <dgm:pt modelId="{4C529E74-7AA8-47B5-963D-F5B76EA77021}" type="sibTrans" cxnId="{1545C620-1CEF-4A2D-ACF0-3889BE5F6569}">
      <dgm:prSet/>
      <dgm:spPr/>
      <dgm:t>
        <a:bodyPr/>
        <a:lstStyle/>
        <a:p>
          <a:endParaRPr lang="ru-RU"/>
        </a:p>
      </dgm:t>
    </dgm:pt>
    <dgm:pt modelId="{BCB17B63-873D-422A-83E3-27FBFB08859A}">
      <dgm:prSet phldrT="[Текст]"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әдебиет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туындылары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gm:t>
    </dgm:pt>
    <dgm:pt modelId="{19ADA0C4-89D0-4124-A1CD-15C8AA467129}" type="parTrans" cxnId="{AFCC1406-D59B-41B1-B94C-C8F49160CDCA}">
      <dgm:prSet/>
      <dgm:spPr/>
      <dgm:t>
        <a:bodyPr/>
        <a:lstStyle/>
        <a:p>
          <a:endParaRPr lang="ru-RU"/>
        </a:p>
      </dgm:t>
    </dgm:pt>
    <dgm:pt modelId="{EBA9369F-DCAD-4898-9285-9D547F9812AB}" type="sibTrans" cxnId="{AFCC1406-D59B-41B1-B94C-C8F49160CDCA}">
      <dgm:prSet/>
      <dgm:spPr/>
      <dgm:t>
        <a:bodyPr/>
        <a:lstStyle/>
        <a:p>
          <a:endParaRPr lang="ru-RU"/>
        </a:p>
      </dgm:t>
    </dgm:pt>
    <dgm:pt modelId="{2E7592EA-4CEB-4B00-98A3-ECE58348F554}">
      <dgm:prSet phldrT="[Текст]"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техиикалық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кұралдар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gm:t>
    </dgm:pt>
    <dgm:pt modelId="{B9864A67-72C4-46FE-BB0B-66B281CE57AA}" type="parTrans" cxnId="{CD751025-C7DE-4E27-ABBE-0D00EFEA1D46}">
      <dgm:prSet/>
      <dgm:spPr/>
      <dgm:t>
        <a:bodyPr/>
        <a:lstStyle/>
        <a:p>
          <a:endParaRPr lang="ru-RU"/>
        </a:p>
      </dgm:t>
    </dgm:pt>
    <dgm:pt modelId="{CC6DA755-BEEC-4E93-A352-95ECD16C165F}" type="sibTrans" cxnId="{CD751025-C7DE-4E27-ABBE-0D00EFEA1D46}">
      <dgm:prSet/>
      <dgm:spPr/>
      <dgm:t>
        <a:bodyPr/>
        <a:lstStyle/>
        <a:p>
          <a:endParaRPr lang="ru-RU"/>
        </a:p>
      </dgm:t>
    </dgm:pt>
    <dgm:pt modelId="{83B2000A-991A-4716-B20A-1492FBA280B0}" type="pres">
      <dgm:prSet presAssocID="{1F2994BA-A92D-4BC8-B24F-E69EBE87A764}" presName="Name0" presStyleCnt="0">
        <dgm:presLayoutVars>
          <dgm:chMax val="7"/>
          <dgm:chPref val="7"/>
          <dgm:dir/>
        </dgm:presLayoutVars>
      </dgm:prSet>
      <dgm:spPr/>
    </dgm:pt>
    <dgm:pt modelId="{1AF2C457-6D44-4EEB-ABD4-192A315457C4}" type="pres">
      <dgm:prSet presAssocID="{1F2994BA-A92D-4BC8-B24F-E69EBE87A764}" presName="Name1" presStyleCnt="0"/>
      <dgm:spPr/>
    </dgm:pt>
    <dgm:pt modelId="{7AD977AB-C8A3-41CA-AAD1-F34C1D58B9F6}" type="pres">
      <dgm:prSet presAssocID="{1F2994BA-A92D-4BC8-B24F-E69EBE87A764}" presName="cycle" presStyleCnt="0"/>
      <dgm:spPr/>
    </dgm:pt>
    <dgm:pt modelId="{94326C5F-37EB-48E7-90A6-41C6B4AAE4A5}" type="pres">
      <dgm:prSet presAssocID="{1F2994BA-A92D-4BC8-B24F-E69EBE87A764}" presName="srcNode" presStyleLbl="node1" presStyleIdx="0" presStyleCnt="3"/>
      <dgm:spPr/>
    </dgm:pt>
    <dgm:pt modelId="{97F92E70-0799-4CF7-B6FD-0660ED6D4580}" type="pres">
      <dgm:prSet presAssocID="{1F2994BA-A92D-4BC8-B24F-E69EBE87A764}" presName="conn" presStyleLbl="parChTrans1D2" presStyleIdx="0" presStyleCnt="1"/>
      <dgm:spPr/>
    </dgm:pt>
    <dgm:pt modelId="{1903D5BC-08FD-41C6-8C0E-6F5CFE4B39BC}" type="pres">
      <dgm:prSet presAssocID="{1F2994BA-A92D-4BC8-B24F-E69EBE87A764}" presName="extraNode" presStyleLbl="node1" presStyleIdx="0" presStyleCnt="3"/>
      <dgm:spPr/>
    </dgm:pt>
    <dgm:pt modelId="{78C38707-B788-4DBF-B8FA-FF5576B9F214}" type="pres">
      <dgm:prSet presAssocID="{1F2994BA-A92D-4BC8-B24F-E69EBE87A764}" presName="dstNode" presStyleLbl="node1" presStyleIdx="0" presStyleCnt="3"/>
      <dgm:spPr/>
    </dgm:pt>
    <dgm:pt modelId="{A4A732AF-19E9-4FE6-9924-6B0A2FE9B0F4}" type="pres">
      <dgm:prSet presAssocID="{A78B5E11-1EE2-4B58-B237-7841EE1DA0D3}" presName="text_1" presStyleLbl="node1" presStyleIdx="0" presStyleCnt="3">
        <dgm:presLayoutVars>
          <dgm:bulletEnabled val="1"/>
        </dgm:presLayoutVars>
      </dgm:prSet>
      <dgm:spPr/>
    </dgm:pt>
    <dgm:pt modelId="{93155911-58FA-424D-94ED-2EB9AE5B6C7C}" type="pres">
      <dgm:prSet presAssocID="{A78B5E11-1EE2-4B58-B237-7841EE1DA0D3}" presName="accent_1" presStyleCnt="0"/>
      <dgm:spPr/>
    </dgm:pt>
    <dgm:pt modelId="{A609AF71-681F-475A-A472-B662C77B7F43}" type="pres">
      <dgm:prSet presAssocID="{A78B5E11-1EE2-4B58-B237-7841EE1DA0D3}" presName="accentRepeatNode" presStyleLbl="solidFgAcc1" presStyleIdx="0" presStyleCnt="3"/>
      <dgm:spPr/>
    </dgm:pt>
    <dgm:pt modelId="{1A33C159-F441-432B-B1D9-620AB96DFF6E}" type="pres">
      <dgm:prSet presAssocID="{BCB17B63-873D-422A-83E3-27FBFB08859A}" presName="text_2" presStyleLbl="node1" presStyleIdx="1" presStyleCnt="3">
        <dgm:presLayoutVars>
          <dgm:bulletEnabled val="1"/>
        </dgm:presLayoutVars>
      </dgm:prSet>
      <dgm:spPr/>
    </dgm:pt>
    <dgm:pt modelId="{D714211D-9B52-4EED-9EA5-9D1C4C172D59}" type="pres">
      <dgm:prSet presAssocID="{BCB17B63-873D-422A-83E3-27FBFB08859A}" presName="accent_2" presStyleCnt="0"/>
      <dgm:spPr/>
    </dgm:pt>
    <dgm:pt modelId="{0A2CACC1-5FF2-4372-AD84-92AC94469A4D}" type="pres">
      <dgm:prSet presAssocID="{BCB17B63-873D-422A-83E3-27FBFB08859A}" presName="accentRepeatNode" presStyleLbl="solidFgAcc1" presStyleIdx="1" presStyleCnt="3"/>
      <dgm:spPr/>
    </dgm:pt>
    <dgm:pt modelId="{1621ADD5-67B9-49F5-9BBE-C64EEFEFD7C5}" type="pres">
      <dgm:prSet presAssocID="{2E7592EA-4CEB-4B00-98A3-ECE58348F554}" presName="text_3" presStyleLbl="node1" presStyleIdx="2" presStyleCnt="3">
        <dgm:presLayoutVars>
          <dgm:bulletEnabled val="1"/>
        </dgm:presLayoutVars>
      </dgm:prSet>
      <dgm:spPr/>
    </dgm:pt>
    <dgm:pt modelId="{473F4019-A3C4-42D7-A3CD-BD43F5E2178F}" type="pres">
      <dgm:prSet presAssocID="{2E7592EA-4CEB-4B00-98A3-ECE58348F554}" presName="accent_3" presStyleCnt="0"/>
      <dgm:spPr/>
    </dgm:pt>
    <dgm:pt modelId="{40BBD198-2272-43C2-9EC0-CED94A8BFF11}" type="pres">
      <dgm:prSet presAssocID="{2E7592EA-4CEB-4B00-98A3-ECE58348F554}" presName="accentRepeatNode" presStyleLbl="solidFgAcc1" presStyleIdx="2" presStyleCnt="3"/>
      <dgm:spPr/>
    </dgm:pt>
  </dgm:ptLst>
  <dgm:cxnLst>
    <dgm:cxn modelId="{AFCC1406-D59B-41B1-B94C-C8F49160CDCA}" srcId="{1F2994BA-A92D-4BC8-B24F-E69EBE87A764}" destId="{BCB17B63-873D-422A-83E3-27FBFB08859A}" srcOrd="1" destOrd="0" parTransId="{19ADA0C4-89D0-4124-A1CD-15C8AA467129}" sibTransId="{EBA9369F-DCAD-4898-9285-9D547F9812AB}"/>
    <dgm:cxn modelId="{1545C620-1CEF-4A2D-ACF0-3889BE5F6569}" srcId="{1F2994BA-A92D-4BC8-B24F-E69EBE87A764}" destId="{A78B5E11-1EE2-4B58-B237-7841EE1DA0D3}" srcOrd="0" destOrd="0" parTransId="{473DBCC8-7E34-42FD-A1DD-0B20CCCD6D8D}" sibTransId="{4C529E74-7AA8-47B5-963D-F5B76EA77021}"/>
    <dgm:cxn modelId="{CD751025-C7DE-4E27-ABBE-0D00EFEA1D46}" srcId="{1F2994BA-A92D-4BC8-B24F-E69EBE87A764}" destId="{2E7592EA-4CEB-4B00-98A3-ECE58348F554}" srcOrd="2" destOrd="0" parTransId="{B9864A67-72C4-46FE-BB0B-66B281CE57AA}" sibTransId="{CC6DA755-BEEC-4E93-A352-95ECD16C165F}"/>
    <dgm:cxn modelId="{0ADF5728-81B5-4D06-8C70-055919833FD9}" type="presOf" srcId="{2E7592EA-4CEB-4B00-98A3-ECE58348F554}" destId="{1621ADD5-67B9-49F5-9BBE-C64EEFEFD7C5}" srcOrd="0" destOrd="0" presId="urn:microsoft.com/office/officeart/2008/layout/VerticalCurvedList"/>
    <dgm:cxn modelId="{91989E47-0777-4695-B4BA-093A86D3722B}" type="presOf" srcId="{4C529E74-7AA8-47B5-963D-F5B76EA77021}" destId="{97F92E70-0799-4CF7-B6FD-0660ED6D4580}" srcOrd="0" destOrd="0" presId="urn:microsoft.com/office/officeart/2008/layout/VerticalCurvedList"/>
    <dgm:cxn modelId="{B6BA0C72-55DD-4692-96B6-0B01F6A189B8}" type="presOf" srcId="{BCB17B63-873D-422A-83E3-27FBFB08859A}" destId="{1A33C159-F441-432B-B1D9-620AB96DFF6E}" srcOrd="0" destOrd="0" presId="urn:microsoft.com/office/officeart/2008/layout/VerticalCurvedList"/>
    <dgm:cxn modelId="{8E2E57A2-91A0-4E25-A932-3FA7F1E04A73}" type="presOf" srcId="{A78B5E11-1EE2-4B58-B237-7841EE1DA0D3}" destId="{A4A732AF-19E9-4FE6-9924-6B0A2FE9B0F4}" srcOrd="0" destOrd="0" presId="urn:microsoft.com/office/officeart/2008/layout/VerticalCurvedList"/>
    <dgm:cxn modelId="{620624E2-59A2-4354-959E-9C81E452D2DF}" type="presOf" srcId="{1F2994BA-A92D-4BC8-B24F-E69EBE87A764}" destId="{83B2000A-991A-4716-B20A-1492FBA280B0}" srcOrd="0" destOrd="0" presId="urn:microsoft.com/office/officeart/2008/layout/VerticalCurvedList"/>
    <dgm:cxn modelId="{61FD7F45-3AD3-4971-A550-E5D1B12B9880}" type="presParOf" srcId="{83B2000A-991A-4716-B20A-1492FBA280B0}" destId="{1AF2C457-6D44-4EEB-ABD4-192A315457C4}" srcOrd="0" destOrd="0" presId="urn:microsoft.com/office/officeart/2008/layout/VerticalCurvedList"/>
    <dgm:cxn modelId="{EC37EF74-6654-44B4-B03F-45C49C9ADC2F}" type="presParOf" srcId="{1AF2C457-6D44-4EEB-ABD4-192A315457C4}" destId="{7AD977AB-C8A3-41CA-AAD1-F34C1D58B9F6}" srcOrd="0" destOrd="0" presId="urn:microsoft.com/office/officeart/2008/layout/VerticalCurvedList"/>
    <dgm:cxn modelId="{FEB57227-756F-47B5-B5A4-49078CB294B5}" type="presParOf" srcId="{7AD977AB-C8A3-41CA-AAD1-F34C1D58B9F6}" destId="{94326C5F-37EB-48E7-90A6-41C6B4AAE4A5}" srcOrd="0" destOrd="0" presId="urn:microsoft.com/office/officeart/2008/layout/VerticalCurvedList"/>
    <dgm:cxn modelId="{739BB1C8-72F4-4F34-8DDD-70710CF64476}" type="presParOf" srcId="{7AD977AB-C8A3-41CA-AAD1-F34C1D58B9F6}" destId="{97F92E70-0799-4CF7-B6FD-0660ED6D4580}" srcOrd="1" destOrd="0" presId="urn:microsoft.com/office/officeart/2008/layout/VerticalCurvedList"/>
    <dgm:cxn modelId="{D7E0BDDB-C9C2-46C5-B3DC-00B6E9F49833}" type="presParOf" srcId="{7AD977AB-C8A3-41CA-AAD1-F34C1D58B9F6}" destId="{1903D5BC-08FD-41C6-8C0E-6F5CFE4B39BC}" srcOrd="2" destOrd="0" presId="urn:microsoft.com/office/officeart/2008/layout/VerticalCurvedList"/>
    <dgm:cxn modelId="{D35C6479-E17C-4E98-BD64-88B6C6D30C71}" type="presParOf" srcId="{7AD977AB-C8A3-41CA-AAD1-F34C1D58B9F6}" destId="{78C38707-B788-4DBF-B8FA-FF5576B9F214}" srcOrd="3" destOrd="0" presId="urn:microsoft.com/office/officeart/2008/layout/VerticalCurvedList"/>
    <dgm:cxn modelId="{44D76442-58CA-43DD-B113-3C1ABA0DDF37}" type="presParOf" srcId="{1AF2C457-6D44-4EEB-ABD4-192A315457C4}" destId="{A4A732AF-19E9-4FE6-9924-6B0A2FE9B0F4}" srcOrd="1" destOrd="0" presId="urn:microsoft.com/office/officeart/2008/layout/VerticalCurvedList"/>
    <dgm:cxn modelId="{16CAE512-6BAF-4AA2-81C0-61D8313F5BF5}" type="presParOf" srcId="{1AF2C457-6D44-4EEB-ABD4-192A315457C4}" destId="{93155911-58FA-424D-94ED-2EB9AE5B6C7C}" srcOrd="2" destOrd="0" presId="urn:microsoft.com/office/officeart/2008/layout/VerticalCurvedList"/>
    <dgm:cxn modelId="{4390038F-E97F-413C-BAEE-4833C2E13E48}" type="presParOf" srcId="{93155911-58FA-424D-94ED-2EB9AE5B6C7C}" destId="{A609AF71-681F-475A-A472-B662C77B7F43}" srcOrd="0" destOrd="0" presId="urn:microsoft.com/office/officeart/2008/layout/VerticalCurvedList"/>
    <dgm:cxn modelId="{F708C5C4-9A28-4CE5-BB1D-777F078786CC}" type="presParOf" srcId="{1AF2C457-6D44-4EEB-ABD4-192A315457C4}" destId="{1A33C159-F441-432B-B1D9-620AB96DFF6E}" srcOrd="3" destOrd="0" presId="urn:microsoft.com/office/officeart/2008/layout/VerticalCurvedList"/>
    <dgm:cxn modelId="{ACA31D53-70B2-4C52-974F-C530F6FA2257}" type="presParOf" srcId="{1AF2C457-6D44-4EEB-ABD4-192A315457C4}" destId="{D714211D-9B52-4EED-9EA5-9D1C4C172D59}" srcOrd="4" destOrd="0" presId="urn:microsoft.com/office/officeart/2008/layout/VerticalCurvedList"/>
    <dgm:cxn modelId="{F1DD0631-CECA-44ED-B0D1-F5C56612AF11}" type="presParOf" srcId="{D714211D-9B52-4EED-9EA5-9D1C4C172D59}" destId="{0A2CACC1-5FF2-4372-AD84-92AC94469A4D}" srcOrd="0" destOrd="0" presId="urn:microsoft.com/office/officeart/2008/layout/VerticalCurvedList"/>
    <dgm:cxn modelId="{03DE6DAC-68EF-48DF-A33E-6213315665CE}" type="presParOf" srcId="{1AF2C457-6D44-4EEB-ABD4-192A315457C4}" destId="{1621ADD5-67B9-49F5-9BBE-C64EEFEFD7C5}" srcOrd="5" destOrd="0" presId="urn:microsoft.com/office/officeart/2008/layout/VerticalCurvedList"/>
    <dgm:cxn modelId="{42DF980B-17F4-43C2-AC86-D235CBDDB086}" type="presParOf" srcId="{1AF2C457-6D44-4EEB-ABD4-192A315457C4}" destId="{473F4019-A3C4-42D7-A3CD-BD43F5E2178F}" srcOrd="6" destOrd="0" presId="urn:microsoft.com/office/officeart/2008/layout/VerticalCurvedList"/>
    <dgm:cxn modelId="{E8B735DC-6A14-4972-92E8-BE65E712B8ED}" type="presParOf" srcId="{473F4019-A3C4-42D7-A3CD-BD43F5E2178F}" destId="{40BBD198-2272-43C2-9EC0-CED94A8BFF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B4622A-157A-42E5-855F-0D1F111A6BBA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DE21198-A761-4C50-80DE-A5CDC01A2ED7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1. Шығармашылдық педагогикалық міндеттерді анықтау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CFD0E6-5A00-4152-9118-575ACDFDF51D}" type="parTrans" cxnId="{6BFD856D-1417-42CB-B4F4-481437639E1B}">
      <dgm:prSet/>
      <dgm:spPr/>
      <dgm:t>
        <a:bodyPr/>
        <a:lstStyle/>
        <a:p>
          <a:endParaRPr lang="ru-RU"/>
        </a:p>
      </dgm:t>
    </dgm:pt>
    <dgm:pt modelId="{0326DB86-C0D4-4CDF-969E-D00EEB87F050}" type="sibTrans" cxnId="{6BFD856D-1417-42CB-B4F4-481437639E1B}">
      <dgm:prSet/>
      <dgm:spPr/>
      <dgm:t>
        <a:bodyPr/>
        <a:lstStyle/>
        <a:p>
          <a:endParaRPr lang="ru-RU"/>
        </a:p>
      </dgm:t>
    </dgm:pt>
    <dgm:pt modelId="{CE694075-C601-4FA6-B489-13146EF43EA3}">
      <dgm:prSet phldrT="[Текст]" custT="1"/>
      <dgm:spPr/>
      <dgm:t>
        <a:bodyPr/>
        <a:lstStyle/>
        <a:p>
          <a:r>
            <a:rPr lang="kk-KZ" sz="24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ықпал ету әдістерін жобалау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72EE2D-AD09-4F72-98F8-341937761523}" type="parTrans" cxnId="{E8C76F3E-919B-43D8-8C47-1645198155FF}">
      <dgm:prSet/>
      <dgm:spPr/>
      <dgm:t>
        <a:bodyPr/>
        <a:lstStyle/>
        <a:p>
          <a:endParaRPr lang="ru-RU"/>
        </a:p>
      </dgm:t>
    </dgm:pt>
    <dgm:pt modelId="{BCF02BB6-E0F5-474C-AF0B-82F4696B7F60}" type="sibTrans" cxnId="{E8C76F3E-919B-43D8-8C47-1645198155FF}">
      <dgm:prSet/>
      <dgm:spPr/>
      <dgm:t>
        <a:bodyPr/>
        <a:lstStyle/>
        <a:p>
          <a:endParaRPr lang="ru-RU"/>
        </a:p>
      </dgm:t>
    </dgm:pt>
    <dgm:pt modelId="{8B7D7DA0-A99B-4419-8D2E-BCDE9871D7F5}">
      <dgm:prSet phldrT="[Текст]" custT="1"/>
      <dgm:spPr/>
      <dgm:t>
        <a:bodyPr/>
        <a:lstStyle/>
        <a:p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3. Балалармен тікелей әрекеттесу арқылы белгіленген жоспарды жүзеге асыру</a:t>
          </a:r>
          <a:r>
            <a:rPr lang="kk-KZ" sz="22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</a:t>
          </a:r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36E62E-445E-4F61-91E8-EAF20CA48D59}" type="parTrans" cxnId="{B58CE753-7B88-4FA5-B6A6-E28F5DE921ED}">
      <dgm:prSet/>
      <dgm:spPr/>
      <dgm:t>
        <a:bodyPr/>
        <a:lstStyle/>
        <a:p>
          <a:endParaRPr lang="ru-RU"/>
        </a:p>
      </dgm:t>
    </dgm:pt>
    <dgm:pt modelId="{552231AB-4361-45D8-8528-FCC130C03F97}" type="sibTrans" cxnId="{B58CE753-7B88-4FA5-B6A6-E28F5DE921ED}">
      <dgm:prSet/>
      <dgm:spPr/>
      <dgm:t>
        <a:bodyPr/>
        <a:lstStyle/>
        <a:p>
          <a:endParaRPr lang="ru-RU"/>
        </a:p>
      </dgm:t>
    </dgm:pt>
    <dgm:pt modelId="{D99581DF-715D-4E52-8C52-3EE6AE141EB5}">
      <dgm:prSet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4. Қол жеткізген педагогикалық  нәтижелерді талдау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F993C1-0C65-4F93-B240-821AD4C70A8C}" type="parTrans" cxnId="{B3961408-1045-45E9-92A6-271352E64E61}">
      <dgm:prSet/>
      <dgm:spPr/>
      <dgm:t>
        <a:bodyPr/>
        <a:lstStyle/>
        <a:p>
          <a:endParaRPr lang="ru-RU"/>
        </a:p>
      </dgm:t>
    </dgm:pt>
    <dgm:pt modelId="{938AAF7F-EFEE-4BC0-908F-479C6DB87D52}" type="sibTrans" cxnId="{B3961408-1045-45E9-92A6-271352E64E61}">
      <dgm:prSet/>
      <dgm:spPr/>
      <dgm:t>
        <a:bodyPr/>
        <a:lstStyle/>
        <a:p>
          <a:endParaRPr lang="ru-RU"/>
        </a:p>
      </dgm:t>
    </dgm:pt>
    <dgm:pt modelId="{BF73444B-9ECD-4849-BADA-EF59F89473D6}" type="pres">
      <dgm:prSet presAssocID="{20B4622A-157A-42E5-855F-0D1F111A6BBA}" presName="cycle" presStyleCnt="0">
        <dgm:presLayoutVars>
          <dgm:dir/>
          <dgm:resizeHandles val="exact"/>
        </dgm:presLayoutVars>
      </dgm:prSet>
      <dgm:spPr/>
    </dgm:pt>
    <dgm:pt modelId="{7809D2A3-C1ED-4B5F-98E1-F1410DD5F12C}" type="pres">
      <dgm:prSet presAssocID="{CDE21198-A761-4C50-80DE-A5CDC01A2ED7}" presName="node" presStyleLbl="node1" presStyleIdx="0" presStyleCnt="4" custScaleX="241493" custScaleY="121728" custRadScaleRad="88335" custRadScaleInc="-2150">
        <dgm:presLayoutVars>
          <dgm:bulletEnabled val="1"/>
        </dgm:presLayoutVars>
      </dgm:prSet>
      <dgm:spPr/>
    </dgm:pt>
    <dgm:pt modelId="{00DE2562-1166-4C36-AA8E-FEA4CFB79413}" type="pres">
      <dgm:prSet presAssocID="{CDE21198-A761-4C50-80DE-A5CDC01A2ED7}" presName="spNode" presStyleCnt="0"/>
      <dgm:spPr/>
    </dgm:pt>
    <dgm:pt modelId="{2082B3C3-68BD-4AE7-B920-3B47F71235A0}" type="pres">
      <dgm:prSet presAssocID="{0326DB86-C0D4-4CDF-969E-D00EEB87F050}" presName="sibTrans" presStyleLbl="sibTrans1D1" presStyleIdx="0" presStyleCnt="4"/>
      <dgm:spPr/>
    </dgm:pt>
    <dgm:pt modelId="{A3CF8588-5FB2-4CCF-BCF4-DB420821731B}" type="pres">
      <dgm:prSet presAssocID="{CE694075-C601-4FA6-B489-13146EF43EA3}" presName="node" presStyleLbl="node1" presStyleIdx="1" presStyleCnt="4" custScaleX="175839" custScaleY="100439" custRadScaleRad="131875" custRadScaleInc="2684">
        <dgm:presLayoutVars>
          <dgm:bulletEnabled val="1"/>
        </dgm:presLayoutVars>
      </dgm:prSet>
      <dgm:spPr/>
    </dgm:pt>
    <dgm:pt modelId="{0FDD0DB5-CF45-4B5A-A798-55E087BFB4AC}" type="pres">
      <dgm:prSet presAssocID="{CE694075-C601-4FA6-B489-13146EF43EA3}" presName="spNode" presStyleCnt="0"/>
      <dgm:spPr/>
    </dgm:pt>
    <dgm:pt modelId="{625068A7-A670-41AC-BAAB-EFB26DCEBFB3}" type="pres">
      <dgm:prSet presAssocID="{BCF02BB6-E0F5-474C-AF0B-82F4696B7F60}" presName="sibTrans" presStyleLbl="sibTrans1D1" presStyleIdx="1" presStyleCnt="4"/>
      <dgm:spPr/>
    </dgm:pt>
    <dgm:pt modelId="{B3ECD9B9-8894-4812-B512-D453163C6271}" type="pres">
      <dgm:prSet presAssocID="{8B7D7DA0-A99B-4419-8D2E-BCDE9871D7F5}" presName="node" presStyleLbl="node1" presStyleIdx="2" presStyleCnt="4" custScaleX="248490" custScaleY="97146" custRadScaleRad="97751" custRadScaleInc="-10434">
        <dgm:presLayoutVars>
          <dgm:bulletEnabled val="1"/>
        </dgm:presLayoutVars>
      </dgm:prSet>
      <dgm:spPr/>
    </dgm:pt>
    <dgm:pt modelId="{EAA837F6-D198-4E8E-B278-EF3030F68440}" type="pres">
      <dgm:prSet presAssocID="{8B7D7DA0-A99B-4419-8D2E-BCDE9871D7F5}" presName="spNode" presStyleCnt="0"/>
      <dgm:spPr/>
    </dgm:pt>
    <dgm:pt modelId="{C0638242-B80F-43BF-ABA4-DA2EF4581EA3}" type="pres">
      <dgm:prSet presAssocID="{552231AB-4361-45D8-8528-FCC130C03F97}" presName="sibTrans" presStyleLbl="sibTrans1D1" presStyleIdx="2" presStyleCnt="4"/>
      <dgm:spPr/>
    </dgm:pt>
    <dgm:pt modelId="{B285E84C-884C-4C0D-B949-CC49D1D65906}" type="pres">
      <dgm:prSet presAssocID="{D99581DF-715D-4E52-8C52-3EE6AE141EB5}" presName="node" presStyleLbl="node1" presStyleIdx="3" presStyleCnt="4" custScaleX="186148" custScaleY="112691" custRadScaleRad="145684" custRadScaleInc="-2785">
        <dgm:presLayoutVars>
          <dgm:bulletEnabled val="1"/>
        </dgm:presLayoutVars>
      </dgm:prSet>
      <dgm:spPr/>
    </dgm:pt>
    <dgm:pt modelId="{53F97A51-0E8B-4538-96A6-4A2023F155C4}" type="pres">
      <dgm:prSet presAssocID="{D99581DF-715D-4E52-8C52-3EE6AE141EB5}" presName="spNode" presStyleCnt="0"/>
      <dgm:spPr/>
    </dgm:pt>
    <dgm:pt modelId="{BFDF681F-E7C0-4B76-B905-6AB6B42DA1AE}" type="pres">
      <dgm:prSet presAssocID="{938AAF7F-EFEE-4BC0-908F-479C6DB87D52}" presName="sibTrans" presStyleLbl="sibTrans1D1" presStyleIdx="3" presStyleCnt="4"/>
      <dgm:spPr/>
    </dgm:pt>
  </dgm:ptLst>
  <dgm:cxnLst>
    <dgm:cxn modelId="{B3961408-1045-45E9-92A6-271352E64E61}" srcId="{20B4622A-157A-42E5-855F-0D1F111A6BBA}" destId="{D99581DF-715D-4E52-8C52-3EE6AE141EB5}" srcOrd="3" destOrd="0" parTransId="{E6F993C1-0C65-4F93-B240-821AD4C70A8C}" sibTransId="{938AAF7F-EFEE-4BC0-908F-479C6DB87D52}"/>
    <dgm:cxn modelId="{B0B8AF0C-FCBA-4303-9E59-C21B017820DA}" type="presOf" srcId="{D99581DF-715D-4E52-8C52-3EE6AE141EB5}" destId="{B285E84C-884C-4C0D-B949-CC49D1D65906}" srcOrd="0" destOrd="0" presId="urn:microsoft.com/office/officeart/2005/8/layout/cycle5"/>
    <dgm:cxn modelId="{E8C76F3E-919B-43D8-8C47-1645198155FF}" srcId="{20B4622A-157A-42E5-855F-0D1F111A6BBA}" destId="{CE694075-C601-4FA6-B489-13146EF43EA3}" srcOrd="1" destOrd="0" parTransId="{3172EE2D-AD09-4F72-98F8-341937761523}" sibTransId="{BCF02BB6-E0F5-474C-AF0B-82F4696B7F60}"/>
    <dgm:cxn modelId="{7CAE3842-EB39-49DC-A856-4D223DFD82F2}" type="presOf" srcId="{552231AB-4361-45D8-8528-FCC130C03F97}" destId="{C0638242-B80F-43BF-ABA4-DA2EF4581EA3}" srcOrd="0" destOrd="0" presId="urn:microsoft.com/office/officeart/2005/8/layout/cycle5"/>
    <dgm:cxn modelId="{05DFBD62-44C8-4B8E-8D7B-BF915732CAB7}" type="presOf" srcId="{CE694075-C601-4FA6-B489-13146EF43EA3}" destId="{A3CF8588-5FB2-4CCF-BCF4-DB420821731B}" srcOrd="0" destOrd="0" presId="urn:microsoft.com/office/officeart/2005/8/layout/cycle5"/>
    <dgm:cxn modelId="{6BFD856D-1417-42CB-B4F4-481437639E1B}" srcId="{20B4622A-157A-42E5-855F-0D1F111A6BBA}" destId="{CDE21198-A761-4C50-80DE-A5CDC01A2ED7}" srcOrd="0" destOrd="0" parTransId="{D4CFD0E6-5A00-4152-9118-575ACDFDF51D}" sibTransId="{0326DB86-C0D4-4CDF-969E-D00EEB87F050}"/>
    <dgm:cxn modelId="{B58CE753-7B88-4FA5-B6A6-E28F5DE921ED}" srcId="{20B4622A-157A-42E5-855F-0D1F111A6BBA}" destId="{8B7D7DA0-A99B-4419-8D2E-BCDE9871D7F5}" srcOrd="2" destOrd="0" parTransId="{3936E62E-445E-4F61-91E8-EAF20CA48D59}" sibTransId="{552231AB-4361-45D8-8528-FCC130C03F97}"/>
    <dgm:cxn modelId="{40F38A7C-9617-4779-B643-C37B9A231568}" type="presOf" srcId="{20B4622A-157A-42E5-855F-0D1F111A6BBA}" destId="{BF73444B-9ECD-4849-BADA-EF59F89473D6}" srcOrd="0" destOrd="0" presId="urn:microsoft.com/office/officeart/2005/8/layout/cycle5"/>
    <dgm:cxn modelId="{DBD03A92-857E-4E1A-B0AA-B620E8F395DC}" type="presOf" srcId="{8B7D7DA0-A99B-4419-8D2E-BCDE9871D7F5}" destId="{B3ECD9B9-8894-4812-B512-D453163C6271}" srcOrd="0" destOrd="0" presId="urn:microsoft.com/office/officeart/2005/8/layout/cycle5"/>
    <dgm:cxn modelId="{8B1952BE-5755-4046-BD7C-B81B8C872121}" type="presOf" srcId="{0326DB86-C0D4-4CDF-969E-D00EEB87F050}" destId="{2082B3C3-68BD-4AE7-B920-3B47F71235A0}" srcOrd="0" destOrd="0" presId="urn:microsoft.com/office/officeart/2005/8/layout/cycle5"/>
    <dgm:cxn modelId="{C732CBDD-F4CA-4917-A9BE-5FC958E560B4}" type="presOf" srcId="{938AAF7F-EFEE-4BC0-908F-479C6DB87D52}" destId="{BFDF681F-E7C0-4B76-B905-6AB6B42DA1AE}" srcOrd="0" destOrd="0" presId="urn:microsoft.com/office/officeart/2005/8/layout/cycle5"/>
    <dgm:cxn modelId="{785A4FDE-9191-402C-9727-CC5DE40D2772}" type="presOf" srcId="{BCF02BB6-E0F5-474C-AF0B-82F4696B7F60}" destId="{625068A7-A670-41AC-BAAB-EFB26DCEBFB3}" srcOrd="0" destOrd="0" presId="urn:microsoft.com/office/officeart/2005/8/layout/cycle5"/>
    <dgm:cxn modelId="{C88CF1F2-44EC-4409-831E-187FC81EC1EC}" type="presOf" srcId="{CDE21198-A761-4C50-80DE-A5CDC01A2ED7}" destId="{7809D2A3-C1ED-4B5F-98E1-F1410DD5F12C}" srcOrd="0" destOrd="0" presId="urn:microsoft.com/office/officeart/2005/8/layout/cycle5"/>
    <dgm:cxn modelId="{E1EC8B4B-A08F-480E-B07D-82A26A58BEE9}" type="presParOf" srcId="{BF73444B-9ECD-4849-BADA-EF59F89473D6}" destId="{7809D2A3-C1ED-4B5F-98E1-F1410DD5F12C}" srcOrd="0" destOrd="0" presId="urn:microsoft.com/office/officeart/2005/8/layout/cycle5"/>
    <dgm:cxn modelId="{252DCD28-DBA7-4D53-BE9A-AECEB940EB14}" type="presParOf" srcId="{BF73444B-9ECD-4849-BADA-EF59F89473D6}" destId="{00DE2562-1166-4C36-AA8E-FEA4CFB79413}" srcOrd="1" destOrd="0" presId="urn:microsoft.com/office/officeart/2005/8/layout/cycle5"/>
    <dgm:cxn modelId="{CE2A15CC-79A5-4E8D-BFEF-2DD19BB4AB9B}" type="presParOf" srcId="{BF73444B-9ECD-4849-BADA-EF59F89473D6}" destId="{2082B3C3-68BD-4AE7-B920-3B47F71235A0}" srcOrd="2" destOrd="0" presId="urn:microsoft.com/office/officeart/2005/8/layout/cycle5"/>
    <dgm:cxn modelId="{EE573432-5294-4797-9E5E-5E1557E3E5C1}" type="presParOf" srcId="{BF73444B-9ECD-4849-BADA-EF59F89473D6}" destId="{A3CF8588-5FB2-4CCF-BCF4-DB420821731B}" srcOrd="3" destOrd="0" presId="urn:microsoft.com/office/officeart/2005/8/layout/cycle5"/>
    <dgm:cxn modelId="{1B239A5C-5A04-4C10-9B5F-6A231503D9C3}" type="presParOf" srcId="{BF73444B-9ECD-4849-BADA-EF59F89473D6}" destId="{0FDD0DB5-CF45-4B5A-A798-55E087BFB4AC}" srcOrd="4" destOrd="0" presId="urn:microsoft.com/office/officeart/2005/8/layout/cycle5"/>
    <dgm:cxn modelId="{27487BBE-AD21-4F95-A52B-C1C90AB6C311}" type="presParOf" srcId="{BF73444B-9ECD-4849-BADA-EF59F89473D6}" destId="{625068A7-A670-41AC-BAAB-EFB26DCEBFB3}" srcOrd="5" destOrd="0" presId="urn:microsoft.com/office/officeart/2005/8/layout/cycle5"/>
    <dgm:cxn modelId="{69595406-A1EF-48BC-AF9E-00E810E7E82B}" type="presParOf" srcId="{BF73444B-9ECD-4849-BADA-EF59F89473D6}" destId="{B3ECD9B9-8894-4812-B512-D453163C6271}" srcOrd="6" destOrd="0" presId="urn:microsoft.com/office/officeart/2005/8/layout/cycle5"/>
    <dgm:cxn modelId="{CD54C8F4-C619-45E8-803E-D46247B8A36E}" type="presParOf" srcId="{BF73444B-9ECD-4849-BADA-EF59F89473D6}" destId="{EAA837F6-D198-4E8E-B278-EF3030F68440}" srcOrd="7" destOrd="0" presId="urn:microsoft.com/office/officeart/2005/8/layout/cycle5"/>
    <dgm:cxn modelId="{4F33C462-25D9-4238-A1E6-54F3FDC83BF2}" type="presParOf" srcId="{BF73444B-9ECD-4849-BADA-EF59F89473D6}" destId="{C0638242-B80F-43BF-ABA4-DA2EF4581EA3}" srcOrd="8" destOrd="0" presId="urn:microsoft.com/office/officeart/2005/8/layout/cycle5"/>
    <dgm:cxn modelId="{2D7506C5-020B-4A3E-B75B-54E20EA1F231}" type="presParOf" srcId="{BF73444B-9ECD-4849-BADA-EF59F89473D6}" destId="{B285E84C-884C-4C0D-B949-CC49D1D65906}" srcOrd="9" destOrd="0" presId="urn:microsoft.com/office/officeart/2005/8/layout/cycle5"/>
    <dgm:cxn modelId="{C18110BA-41BD-4CCE-B154-154BD2EE2617}" type="presParOf" srcId="{BF73444B-9ECD-4849-BADA-EF59F89473D6}" destId="{53F97A51-0E8B-4538-96A6-4A2023F155C4}" srcOrd="10" destOrd="0" presId="urn:microsoft.com/office/officeart/2005/8/layout/cycle5"/>
    <dgm:cxn modelId="{A58EBC90-C37E-4B05-B38D-852B852618ED}" type="presParOf" srcId="{BF73444B-9ECD-4849-BADA-EF59F89473D6}" destId="{BFDF681F-E7C0-4B76-B905-6AB6B42DA1AE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09B7C-F86A-4359-9F15-01BC391CC418}">
      <dsp:nvSpPr>
        <dsp:cNvPr id="0" name=""/>
        <dsp:cNvSpPr/>
      </dsp:nvSpPr>
      <dsp:spPr>
        <a:xfrm>
          <a:off x="1615247" y="-3268629"/>
          <a:ext cx="7782138" cy="7782138"/>
        </a:xfrm>
        <a:prstGeom prst="circularArrow">
          <a:avLst>
            <a:gd name="adj1" fmla="val 3872"/>
            <a:gd name="adj2" fmla="val 222344"/>
            <a:gd name="adj3" fmla="val 10233881"/>
            <a:gd name="adj4" fmla="val -1375099"/>
            <a:gd name="adj5" fmla="val 402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E34F9-E20A-455F-88D9-4F49BFBA6E7D}">
      <dsp:nvSpPr>
        <dsp:cNvPr id="0" name=""/>
        <dsp:cNvSpPr/>
      </dsp:nvSpPr>
      <dsp:spPr>
        <a:xfrm>
          <a:off x="2005367" y="-158216"/>
          <a:ext cx="7167969" cy="15613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 тұрғыдан қарастырғанда 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 -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жаңа сапалы материалдық жэне рухани құндылықтарды жасаудағы адамның белсенді іс-әрекеті ретінде карастырылады.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81584" y="-81999"/>
        <a:ext cx="7015535" cy="1408878"/>
      </dsp:txXfrm>
    </dsp:sp>
    <dsp:sp modelId="{7F0F6B9F-6CB6-4D20-BB79-290D2E738AA8}">
      <dsp:nvSpPr>
        <dsp:cNvPr id="0" name=""/>
        <dsp:cNvSpPr/>
      </dsp:nvSpPr>
      <dsp:spPr>
        <a:xfrm>
          <a:off x="6337279" y="1909999"/>
          <a:ext cx="4851421" cy="270413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энциклопедияда шығармашылық-адамның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өзіндік және белсенді іс-әрекетінің жоғарғы формасы ретінде түсіндіріліп өзінің әлеуметтік маңыздылығымен және жаңашылдығымен бағаланады. 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69284" y="2042004"/>
        <a:ext cx="4587411" cy="2440126"/>
      </dsp:txXfrm>
    </dsp:sp>
    <dsp:sp modelId="{1A73D904-8A8C-4393-A0F8-61DDDE91FAC3}">
      <dsp:nvSpPr>
        <dsp:cNvPr id="0" name=""/>
        <dsp:cNvSpPr/>
      </dsp:nvSpPr>
      <dsp:spPr>
        <a:xfrm>
          <a:off x="0" y="2012193"/>
          <a:ext cx="5616656" cy="29009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процесс 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әрқашанда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көпшілікке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жүйесінен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ерекшеленуімен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құбылысқа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жаңаша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көзқарасты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қалыптастыруымен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ұқсамайтын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құбылыстар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арасындағы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ұқсастықтарды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анықтай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алуымен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мәселелерді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шешудегі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құнды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41615" y="2153808"/>
        <a:ext cx="5333426" cy="261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92E70-0799-4CF7-B6FD-0660ED6D4580}">
      <dsp:nvSpPr>
        <dsp:cNvPr id="0" name=""/>
        <dsp:cNvSpPr/>
      </dsp:nvSpPr>
      <dsp:spPr>
        <a:xfrm>
          <a:off x="-4271043" y="-655258"/>
          <a:ext cx="5088768" cy="5088768"/>
        </a:xfrm>
        <a:prstGeom prst="blockArc">
          <a:avLst>
            <a:gd name="adj1" fmla="val 18900000"/>
            <a:gd name="adj2" fmla="val 2700000"/>
            <a:gd name="adj3" fmla="val 424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732AF-19E9-4FE6-9924-6B0A2FE9B0F4}">
      <dsp:nvSpPr>
        <dsp:cNvPr id="0" name=""/>
        <dsp:cNvSpPr/>
      </dsp:nvSpPr>
      <dsp:spPr>
        <a:xfrm>
          <a:off x="525887" y="377825"/>
          <a:ext cx="8338839" cy="755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797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бұрынғы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білімдерге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артықшылығымен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бағалы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жүйесі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887" y="377825"/>
        <a:ext cx="8338839" cy="755650"/>
      </dsp:txXfrm>
    </dsp:sp>
    <dsp:sp modelId="{A609AF71-681F-475A-A472-B662C77B7F43}">
      <dsp:nvSpPr>
        <dsp:cNvPr id="0" name=""/>
        <dsp:cNvSpPr/>
      </dsp:nvSpPr>
      <dsp:spPr>
        <a:xfrm>
          <a:off x="53606" y="283368"/>
          <a:ext cx="944562" cy="9445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3C159-F441-432B-B1D9-620AB96DFF6E}">
      <dsp:nvSpPr>
        <dsp:cNvPr id="0" name=""/>
        <dsp:cNvSpPr/>
      </dsp:nvSpPr>
      <dsp:spPr>
        <a:xfrm>
          <a:off x="800566" y="1511300"/>
          <a:ext cx="8064160" cy="755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797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көркем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әдебиет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туындылары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sp:txBody>
      <dsp:txXfrm>
        <a:off x="800566" y="1511300"/>
        <a:ext cx="8064160" cy="755650"/>
      </dsp:txXfrm>
    </dsp:sp>
    <dsp:sp modelId="{0A2CACC1-5FF2-4372-AD84-92AC94469A4D}">
      <dsp:nvSpPr>
        <dsp:cNvPr id="0" name=""/>
        <dsp:cNvSpPr/>
      </dsp:nvSpPr>
      <dsp:spPr>
        <a:xfrm>
          <a:off x="328285" y="1416843"/>
          <a:ext cx="944562" cy="9445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1ADD5-67B9-49F5-9BBE-C64EEFEFD7C5}">
      <dsp:nvSpPr>
        <dsp:cNvPr id="0" name=""/>
        <dsp:cNvSpPr/>
      </dsp:nvSpPr>
      <dsp:spPr>
        <a:xfrm>
          <a:off x="525887" y="2644775"/>
          <a:ext cx="8338839" cy="755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797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техиикалық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кұралдар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технологиялар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</dsp:txBody>
      <dsp:txXfrm>
        <a:off x="525887" y="2644775"/>
        <a:ext cx="8338839" cy="755650"/>
      </dsp:txXfrm>
    </dsp:sp>
    <dsp:sp modelId="{40BBD198-2272-43C2-9EC0-CED94A8BFF11}">
      <dsp:nvSpPr>
        <dsp:cNvPr id="0" name=""/>
        <dsp:cNvSpPr/>
      </dsp:nvSpPr>
      <dsp:spPr>
        <a:xfrm>
          <a:off x="53606" y="2550318"/>
          <a:ext cx="944562" cy="9445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9D2A3-C1ED-4B5F-98E1-F1410DD5F12C}">
      <dsp:nvSpPr>
        <dsp:cNvPr id="0" name=""/>
        <dsp:cNvSpPr/>
      </dsp:nvSpPr>
      <dsp:spPr>
        <a:xfrm>
          <a:off x="3238831" y="190504"/>
          <a:ext cx="4802766" cy="15735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Шығармашылдық педагогикалық міндеттерді анықтау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15647" y="267320"/>
        <a:ext cx="4649134" cy="1419955"/>
      </dsp:txXfrm>
    </dsp:sp>
    <dsp:sp modelId="{2082B3C3-68BD-4AE7-B920-3B47F71235A0}">
      <dsp:nvSpPr>
        <dsp:cNvPr id="0" name=""/>
        <dsp:cNvSpPr/>
      </dsp:nvSpPr>
      <dsp:spPr>
        <a:xfrm>
          <a:off x="3848062" y="1603658"/>
          <a:ext cx="4277132" cy="4277132"/>
        </a:xfrm>
        <a:custGeom>
          <a:avLst/>
          <a:gdLst/>
          <a:ahLst/>
          <a:cxnLst/>
          <a:rect l="0" t="0" r="0" b="0"/>
          <a:pathLst>
            <a:path>
              <a:moveTo>
                <a:pt x="3110604" y="233675"/>
              </a:moveTo>
              <a:arcTo wR="2138566" hR="2138566" stAng="17822074" swAng="856082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F8588-5FB2-4CCF-BCF4-DB420821731B}">
      <dsp:nvSpPr>
        <dsp:cNvPr id="0" name=""/>
        <dsp:cNvSpPr/>
      </dsp:nvSpPr>
      <dsp:spPr>
        <a:xfrm>
          <a:off x="6732910" y="2256722"/>
          <a:ext cx="3497052" cy="12983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ықпал ету әдістерін жобалау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96292" y="2320104"/>
        <a:ext cx="3370288" cy="1171618"/>
      </dsp:txXfrm>
    </dsp:sp>
    <dsp:sp modelId="{625068A7-A670-41AC-BAAB-EFB26DCEBFB3}">
      <dsp:nvSpPr>
        <dsp:cNvPr id="0" name=""/>
        <dsp:cNvSpPr/>
      </dsp:nvSpPr>
      <dsp:spPr>
        <a:xfrm>
          <a:off x="3744232" y="174347"/>
          <a:ext cx="4277132" cy="4277132"/>
        </a:xfrm>
        <a:custGeom>
          <a:avLst/>
          <a:gdLst/>
          <a:ahLst/>
          <a:cxnLst/>
          <a:rect l="0" t="0" r="0" b="0"/>
          <a:pathLst>
            <a:path>
              <a:moveTo>
                <a:pt x="3718980" y="3579315"/>
              </a:moveTo>
              <a:arcTo wR="2138566" hR="2138566" stAng="2541190" swAng="1263465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CD9B9-8894-4812-B512-D453163C6271}">
      <dsp:nvSpPr>
        <dsp:cNvPr id="0" name=""/>
        <dsp:cNvSpPr/>
      </dsp:nvSpPr>
      <dsp:spPr>
        <a:xfrm>
          <a:off x="3304670" y="4325725"/>
          <a:ext cx="4941921" cy="125581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Балалармен тікелей әрекеттесу арқылы белгіленген жоспарды жүзеге асыру</a:t>
          </a:r>
          <a:r>
            <a:rPr lang="kk-KZ" sz="22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</a:t>
          </a: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65974" y="4387029"/>
        <a:ext cx="4819313" cy="1133205"/>
      </dsp:txXfrm>
    </dsp:sp>
    <dsp:sp modelId="{C0638242-B80F-43BF-ABA4-DA2EF4581EA3}">
      <dsp:nvSpPr>
        <dsp:cNvPr id="0" name=""/>
        <dsp:cNvSpPr/>
      </dsp:nvSpPr>
      <dsp:spPr>
        <a:xfrm>
          <a:off x="3192115" y="120024"/>
          <a:ext cx="4277132" cy="4277132"/>
        </a:xfrm>
        <a:custGeom>
          <a:avLst/>
          <a:gdLst/>
          <a:ahLst/>
          <a:cxnLst/>
          <a:rect l="0" t="0" r="0" b="0"/>
          <a:pathLst>
            <a:path>
              <a:moveTo>
                <a:pt x="1346978" y="4125235"/>
              </a:moveTo>
              <a:arcTo wR="2138566" hR="2138566" stAng="6703487" swAng="1269633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5E84C-884C-4C0D-B949-CC49D1D65906}">
      <dsp:nvSpPr>
        <dsp:cNvPr id="0" name=""/>
        <dsp:cNvSpPr/>
      </dsp:nvSpPr>
      <dsp:spPr>
        <a:xfrm>
          <a:off x="695225" y="2183328"/>
          <a:ext cx="3702075" cy="14567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Қол жеткізген педагогикалық  нәтижелерді талдау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6338" y="2254441"/>
        <a:ext cx="3559849" cy="1314539"/>
      </dsp:txXfrm>
    </dsp:sp>
    <dsp:sp modelId="{BFDF681F-E7C0-4B76-B905-6AB6B42DA1AE}">
      <dsp:nvSpPr>
        <dsp:cNvPr id="0" name=""/>
        <dsp:cNvSpPr/>
      </dsp:nvSpPr>
      <dsp:spPr>
        <a:xfrm>
          <a:off x="3022143" y="1617198"/>
          <a:ext cx="4277132" cy="4277132"/>
        </a:xfrm>
        <a:custGeom>
          <a:avLst/>
          <a:gdLst/>
          <a:ahLst/>
          <a:cxnLst/>
          <a:rect l="0" t="0" r="0" b="0"/>
          <a:pathLst>
            <a:path>
              <a:moveTo>
                <a:pt x="809263" y="463329"/>
              </a:moveTo>
              <a:arcTo wR="2138566" hR="2138566" stAng="13894076" swAng="770094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0100" y="151449"/>
            <a:ext cx="10951143" cy="1123665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Болашақ мұғалімнің шығармашылық іс-әрекеті. Мұғалімнің шығармашылық іс-әрекетінің жалпы сипаттамасы.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601680"/>
            <a:ext cx="10125681" cy="11262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k-KZ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болашақ мұғалімнің шығармашылық іс-әрекеті және мұғалімнің шығармашылық іс-әрекетінің жалпы сипаттамасымен танысу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67450" y="3014772"/>
            <a:ext cx="9451406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Шығармашылық ұғымы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Шығармашылықтың түрлері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AutoNum type="arabicPeriod"/>
              <a:tabLst/>
              <a:defRPr/>
            </a:pPr>
            <a:r>
              <a:rPr kumimoji="0" lang="kk-KZ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 шығармашылық кезеңдері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848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3869" y="185960"/>
            <a:ext cx="9790112" cy="664645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 ұғымы</a:t>
            </a:r>
            <a:b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19764" y="1317994"/>
          <a:ext cx="11188701" cy="539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4577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921" y="544624"/>
            <a:ext cx="8911687" cy="751571"/>
          </a:xfrm>
        </p:spPr>
        <p:txBody>
          <a:bodyPr>
            <a:normAutofit/>
          </a:bodyPr>
          <a:lstStyle/>
          <a:p>
            <a:pPr>
              <a:buClr>
                <a:srgbClr val="A53010"/>
              </a:buClr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Шығармашылықтың түрлері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12913" y="142875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1857921" y="5318126"/>
            <a:ext cx="8583251" cy="850105"/>
            <a:chOff x="525887" y="2644775"/>
            <a:chExt cx="8583251" cy="850105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25887" y="2644775"/>
              <a:ext cx="8338839" cy="75565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525887" y="2644775"/>
              <a:ext cx="8583251" cy="8501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99797" tIns="50800" rIns="50800" bIns="50800" numCol="1" spcCol="1270" anchor="ctr" anchorCtr="0">
              <a:noAutofit/>
            </a:bodyPr>
            <a:lstStyle/>
            <a:p>
              <a:pPr marL="0" marR="0" lvl="0" indent="0" algn="l" defTabSz="8890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- педагогикалық шығармашылық (жаңа мазмұн, педагогикалық әдістер, қағидалар, педагогикалық жүйелер т.б.)</a:t>
              </a:r>
              <a:endPara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Овал 9"/>
          <p:cNvSpPr/>
          <p:nvPr/>
        </p:nvSpPr>
        <p:spPr>
          <a:xfrm>
            <a:off x="1385640" y="5223669"/>
            <a:ext cx="944562" cy="94456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584907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8075" y="262160"/>
            <a:ext cx="8911687" cy="861790"/>
          </a:xfrm>
        </p:spPr>
        <p:txBody>
          <a:bodyPr>
            <a:noAutofit/>
          </a:bodyPr>
          <a:lstStyle/>
          <a:p>
            <a:pPr algn="ctr"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шығармашылық кезеңдері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19100" y="933450"/>
          <a:ext cx="11220450" cy="5573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13680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213</Words>
  <Application>Microsoft Office PowerPoint</Application>
  <PresentationFormat>Широкоэкранный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6: Болашақ мұғалімнің шығармашылық іс-әрекеті. Мұғалімнің шығармашылық іс-әрекетінің жалпы сипаттамасы.</vt:lpstr>
      <vt:lpstr>Шығармашылық ұғымы </vt:lpstr>
      <vt:lpstr>Шығармашылықтың түрлері</vt:lpstr>
      <vt:lpstr>Педагогикалық шығармашылық кезеңдері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2</cp:revision>
  <dcterms:created xsi:type="dcterms:W3CDTF">2024-11-05T22:43:46Z</dcterms:created>
  <dcterms:modified xsi:type="dcterms:W3CDTF">2024-11-05T22:54:39Z</dcterms:modified>
</cp:coreProperties>
</file>