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83D8B-1944-4CE1-A500-A020A314F6E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76D86A-C60B-4356-997C-35758BB241DB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  педагогикалық іс-әрекет белгілі  оқытудың, тәрбие беру мен дамытудың  стереотипіне қарама-қайшы, ол белгілі  межеден шығып, жеке шығармашыл, өз бағытымен жұмыс істей алатын мұғалім қалыптастыруға бағытталады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35F2C6-08EB-4E5A-8EC8-58F2D316841F}" type="parTrans" cxnId="{FE192C65-A72A-48A5-A06D-7527A8C9FD8F}">
      <dgm:prSet/>
      <dgm:spPr/>
      <dgm:t>
        <a:bodyPr/>
        <a:lstStyle/>
        <a:p>
          <a:endParaRPr lang="ru-RU"/>
        </a:p>
      </dgm:t>
    </dgm:pt>
    <dgm:pt modelId="{E307C764-0FF2-4C1B-AC4F-6E9656A8C4F5}" type="sibTrans" cxnId="{FE192C65-A72A-48A5-A06D-7527A8C9FD8F}">
      <dgm:prSet/>
      <dgm:spPr/>
      <dgm:t>
        <a:bodyPr/>
        <a:lstStyle/>
        <a:p>
          <a:endParaRPr lang="ru-RU"/>
        </a:p>
      </dgm:t>
    </dgm:pt>
    <dgm:pt modelId="{A8B65E29-CBF3-42F6-9192-91D3335D7E83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Ю.Н. Кулюткин кәсіпкер ұстаздың іс-әрекетіндегі “мөлшерлік шығармашылық белсенділіктің”  ара қатынасы мазмұны мен мәнінен бөлек, абстрактылы түрде қарастырылмайды дейді. 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968577-F918-4BEB-8294-07D445D3748C}" type="parTrans" cxnId="{CFDFC3D5-241D-47FB-B2CE-7A46C0CF8823}">
      <dgm:prSet/>
      <dgm:spPr/>
      <dgm:t>
        <a:bodyPr/>
        <a:lstStyle/>
        <a:p>
          <a:endParaRPr lang="ru-RU"/>
        </a:p>
      </dgm:t>
    </dgm:pt>
    <dgm:pt modelId="{12D91F1C-6F40-4D26-85FE-B3F78C68D167}" type="sibTrans" cxnId="{CFDFC3D5-241D-47FB-B2CE-7A46C0CF8823}">
      <dgm:prSet/>
      <dgm:spPr/>
      <dgm:t>
        <a:bodyPr/>
        <a:lstStyle/>
        <a:p>
          <a:endParaRPr lang="ru-RU"/>
        </a:p>
      </dgm:t>
    </dgm:pt>
    <dgm:pt modelId="{3B50AB00-51F7-40A7-A1BF-18969AA7229A}" type="pres">
      <dgm:prSet presAssocID="{F9B83D8B-1944-4CE1-A500-A020A314F6EE}" presName="linear" presStyleCnt="0">
        <dgm:presLayoutVars>
          <dgm:dir/>
          <dgm:animLvl val="lvl"/>
          <dgm:resizeHandles val="exact"/>
        </dgm:presLayoutVars>
      </dgm:prSet>
      <dgm:spPr/>
    </dgm:pt>
    <dgm:pt modelId="{4011DF49-34F3-4699-803D-6A15CC62508C}" type="pres">
      <dgm:prSet presAssocID="{0A76D86A-C60B-4356-997C-35758BB241DB}" presName="parentLin" presStyleCnt="0"/>
      <dgm:spPr/>
    </dgm:pt>
    <dgm:pt modelId="{35FED25B-2911-4012-AE72-0DBDC230D1A7}" type="pres">
      <dgm:prSet presAssocID="{0A76D86A-C60B-4356-997C-35758BB241DB}" presName="parentLeftMargin" presStyleLbl="node1" presStyleIdx="0" presStyleCnt="2"/>
      <dgm:spPr/>
    </dgm:pt>
    <dgm:pt modelId="{85E7F891-D0A1-4CA2-B481-1DE2F5066B56}" type="pres">
      <dgm:prSet presAssocID="{0A76D86A-C60B-4356-997C-35758BB241DB}" presName="parentText" presStyleLbl="node1" presStyleIdx="0" presStyleCnt="2" custScaleX="132968" custScaleY="162297">
        <dgm:presLayoutVars>
          <dgm:chMax val="0"/>
          <dgm:bulletEnabled val="1"/>
        </dgm:presLayoutVars>
      </dgm:prSet>
      <dgm:spPr/>
    </dgm:pt>
    <dgm:pt modelId="{26F9E88A-B322-4A6C-BA97-4ABA9ADF7486}" type="pres">
      <dgm:prSet presAssocID="{0A76D86A-C60B-4356-997C-35758BB241DB}" presName="negativeSpace" presStyleCnt="0"/>
      <dgm:spPr/>
    </dgm:pt>
    <dgm:pt modelId="{99ABF966-DA80-44F0-994E-C96152C41491}" type="pres">
      <dgm:prSet presAssocID="{0A76D86A-C60B-4356-997C-35758BB241DB}" presName="childText" presStyleLbl="conFgAcc1" presStyleIdx="0" presStyleCnt="2" custLinFactY="-23806" custLinFactNeighborX="-212" custLinFactNeighborY="-100000">
        <dgm:presLayoutVars>
          <dgm:bulletEnabled val="1"/>
        </dgm:presLayoutVars>
      </dgm:prSet>
      <dgm:spPr/>
    </dgm:pt>
    <dgm:pt modelId="{A336884C-A9FB-4470-870B-22A24AE77FA0}" type="pres">
      <dgm:prSet presAssocID="{E307C764-0FF2-4C1B-AC4F-6E9656A8C4F5}" presName="spaceBetweenRectangles" presStyleCnt="0"/>
      <dgm:spPr/>
    </dgm:pt>
    <dgm:pt modelId="{FAA9538B-7D60-45A2-92AC-AD1E50B93AB1}" type="pres">
      <dgm:prSet presAssocID="{A8B65E29-CBF3-42F6-9192-91D3335D7E83}" presName="parentLin" presStyleCnt="0"/>
      <dgm:spPr/>
    </dgm:pt>
    <dgm:pt modelId="{4B1160B0-3166-4CB1-9AB0-87A458EB6E34}" type="pres">
      <dgm:prSet presAssocID="{A8B65E29-CBF3-42F6-9192-91D3335D7E83}" presName="parentLeftMargin" presStyleLbl="node1" presStyleIdx="0" presStyleCnt="2"/>
      <dgm:spPr/>
    </dgm:pt>
    <dgm:pt modelId="{99DF0C9D-B689-4A1A-AE24-FB453145A214}" type="pres">
      <dgm:prSet presAssocID="{A8B65E29-CBF3-42F6-9192-91D3335D7E83}" presName="parentText" presStyleLbl="node1" presStyleIdx="1" presStyleCnt="2" custScaleX="131826" custScaleY="132118">
        <dgm:presLayoutVars>
          <dgm:chMax val="0"/>
          <dgm:bulletEnabled val="1"/>
        </dgm:presLayoutVars>
      </dgm:prSet>
      <dgm:spPr/>
    </dgm:pt>
    <dgm:pt modelId="{5B70F241-F079-4F06-9C46-0917CDBBB934}" type="pres">
      <dgm:prSet presAssocID="{A8B65E29-CBF3-42F6-9192-91D3335D7E83}" presName="negativeSpace" presStyleCnt="0"/>
      <dgm:spPr/>
    </dgm:pt>
    <dgm:pt modelId="{35BE6F1D-ACB6-43AF-BB3F-53FFB95322D3}" type="pres">
      <dgm:prSet presAssocID="{A8B65E29-CBF3-42F6-9192-91D3335D7E8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6D08C25-A3B8-4B6E-A5D2-5D8025E17145}" type="presOf" srcId="{0A76D86A-C60B-4356-997C-35758BB241DB}" destId="{35FED25B-2911-4012-AE72-0DBDC230D1A7}" srcOrd="0" destOrd="0" presId="urn:microsoft.com/office/officeart/2005/8/layout/list1"/>
    <dgm:cxn modelId="{8784482A-67A8-4CF5-89A9-F3BBD106EAFC}" type="presOf" srcId="{F9B83D8B-1944-4CE1-A500-A020A314F6EE}" destId="{3B50AB00-51F7-40A7-A1BF-18969AA7229A}" srcOrd="0" destOrd="0" presId="urn:microsoft.com/office/officeart/2005/8/layout/list1"/>
    <dgm:cxn modelId="{1BF13744-0B68-4D74-8AAD-6F19A4D9E351}" type="presOf" srcId="{A8B65E29-CBF3-42F6-9192-91D3335D7E83}" destId="{4B1160B0-3166-4CB1-9AB0-87A458EB6E34}" srcOrd="0" destOrd="0" presId="urn:microsoft.com/office/officeart/2005/8/layout/list1"/>
    <dgm:cxn modelId="{FE192C65-A72A-48A5-A06D-7527A8C9FD8F}" srcId="{F9B83D8B-1944-4CE1-A500-A020A314F6EE}" destId="{0A76D86A-C60B-4356-997C-35758BB241DB}" srcOrd="0" destOrd="0" parTransId="{BE35F2C6-08EB-4E5A-8EC8-58F2D316841F}" sibTransId="{E307C764-0FF2-4C1B-AC4F-6E9656A8C4F5}"/>
    <dgm:cxn modelId="{EE26B76A-1014-4265-872B-86E70DA25455}" type="presOf" srcId="{0A76D86A-C60B-4356-997C-35758BB241DB}" destId="{85E7F891-D0A1-4CA2-B481-1DE2F5066B56}" srcOrd="1" destOrd="0" presId="urn:microsoft.com/office/officeart/2005/8/layout/list1"/>
    <dgm:cxn modelId="{CE330D6C-4965-43B0-861E-B88DAEAEDFD9}" type="presOf" srcId="{A8B65E29-CBF3-42F6-9192-91D3335D7E83}" destId="{99DF0C9D-B689-4A1A-AE24-FB453145A214}" srcOrd="1" destOrd="0" presId="urn:microsoft.com/office/officeart/2005/8/layout/list1"/>
    <dgm:cxn modelId="{CFDFC3D5-241D-47FB-B2CE-7A46C0CF8823}" srcId="{F9B83D8B-1944-4CE1-A500-A020A314F6EE}" destId="{A8B65E29-CBF3-42F6-9192-91D3335D7E83}" srcOrd="1" destOrd="0" parTransId="{F1968577-F918-4BEB-8294-07D445D3748C}" sibTransId="{12D91F1C-6F40-4D26-85FE-B3F78C68D167}"/>
    <dgm:cxn modelId="{7861D06C-44B8-4D76-BE27-464B69C6EDE3}" type="presParOf" srcId="{3B50AB00-51F7-40A7-A1BF-18969AA7229A}" destId="{4011DF49-34F3-4699-803D-6A15CC62508C}" srcOrd="0" destOrd="0" presId="urn:microsoft.com/office/officeart/2005/8/layout/list1"/>
    <dgm:cxn modelId="{45A5BB08-80A8-43B6-9FEB-8E72F31EFEDA}" type="presParOf" srcId="{4011DF49-34F3-4699-803D-6A15CC62508C}" destId="{35FED25B-2911-4012-AE72-0DBDC230D1A7}" srcOrd="0" destOrd="0" presId="urn:microsoft.com/office/officeart/2005/8/layout/list1"/>
    <dgm:cxn modelId="{59CAC360-0756-4CE0-A8E7-B44862FC8C47}" type="presParOf" srcId="{4011DF49-34F3-4699-803D-6A15CC62508C}" destId="{85E7F891-D0A1-4CA2-B481-1DE2F5066B56}" srcOrd="1" destOrd="0" presId="urn:microsoft.com/office/officeart/2005/8/layout/list1"/>
    <dgm:cxn modelId="{3F406B71-E460-4A3E-91FF-4076CB7C5F2B}" type="presParOf" srcId="{3B50AB00-51F7-40A7-A1BF-18969AA7229A}" destId="{26F9E88A-B322-4A6C-BA97-4ABA9ADF7486}" srcOrd="1" destOrd="0" presId="urn:microsoft.com/office/officeart/2005/8/layout/list1"/>
    <dgm:cxn modelId="{89950B31-CB38-41CE-B7BA-7B00732876C2}" type="presParOf" srcId="{3B50AB00-51F7-40A7-A1BF-18969AA7229A}" destId="{99ABF966-DA80-44F0-994E-C96152C41491}" srcOrd="2" destOrd="0" presId="urn:microsoft.com/office/officeart/2005/8/layout/list1"/>
    <dgm:cxn modelId="{65C3635A-BB89-46B1-A49F-AE472AF57452}" type="presParOf" srcId="{3B50AB00-51F7-40A7-A1BF-18969AA7229A}" destId="{A336884C-A9FB-4470-870B-22A24AE77FA0}" srcOrd="3" destOrd="0" presId="urn:microsoft.com/office/officeart/2005/8/layout/list1"/>
    <dgm:cxn modelId="{CF1A1DA9-C292-4062-8ADE-E73B127EA6B6}" type="presParOf" srcId="{3B50AB00-51F7-40A7-A1BF-18969AA7229A}" destId="{FAA9538B-7D60-45A2-92AC-AD1E50B93AB1}" srcOrd="4" destOrd="0" presId="urn:microsoft.com/office/officeart/2005/8/layout/list1"/>
    <dgm:cxn modelId="{9F8DA0F6-2B26-4282-988C-29E3214D26B7}" type="presParOf" srcId="{FAA9538B-7D60-45A2-92AC-AD1E50B93AB1}" destId="{4B1160B0-3166-4CB1-9AB0-87A458EB6E34}" srcOrd="0" destOrd="0" presId="urn:microsoft.com/office/officeart/2005/8/layout/list1"/>
    <dgm:cxn modelId="{B4577336-2F0E-422F-9A12-C3E520C76DD4}" type="presParOf" srcId="{FAA9538B-7D60-45A2-92AC-AD1E50B93AB1}" destId="{99DF0C9D-B689-4A1A-AE24-FB453145A214}" srcOrd="1" destOrd="0" presId="urn:microsoft.com/office/officeart/2005/8/layout/list1"/>
    <dgm:cxn modelId="{CBAEE652-3CA7-4EB2-B5B1-162023D2A36E}" type="presParOf" srcId="{3B50AB00-51F7-40A7-A1BF-18969AA7229A}" destId="{5B70F241-F079-4F06-9C46-0917CDBBB934}" srcOrd="5" destOrd="0" presId="urn:microsoft.com/office/officeart/2005/8/layout/list1"/>
    <dgm:cxn modelId="{2A3C63FD-AE3B-4142-B185-0E698FDE3D1B}" type="presParOf" srcId="{3B50AB00-51F7-40A7-A1BF-18969AA7229A}" destId="{35BE6F1D-ACB6-43AF-BB3F-53FFB95322D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570278-7FCA-4A15-8B0C-D56D09BF7B2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B5E543-3777-4796-81FF-4C12E1D7E5D1}">
      <dgm:prSet phldrT="[Текст]"/>
      <dgm:spPr/>
      <dgm:t>
        <a:bodyPr/>
        <a:lstStyle/>
        <a:p>
          <a:r>
            <a:rPr lang="kk-KZ" b="1" dirty="0"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5FB74B-54F6-4A9B-84BD-C82FA9EC1295}" type="parTrans" cxnId="{ADCB75B7-871D-4C0B-B1F7-308CC5F58571}">
      <dgm:prSet/>
      <dgm:spPr/>
      <dgm:t>
        <a:bodyPr/>
        <a:lstStyle/>
        <a:p>
          <a:endParaRPr lang="ru-RU"/>
        </a:p>
      </dgm:t>
    </dgm:pt>
    <dgm:pt modelId="{6BD9126B-F8C7-45BD-936F-5686B68ADA84}" type="sibTrans" cxnId="{ADCB75B7-871D-4C0B-B1F7-308CC5F58571}">
      <dgm:prSet/>
      <dgm:spPr/>
      <dgm:t>
        <a:bodyPr/>
        <a:lstStyle/>
        <a:p>
          <a:endParaRPr lang="ru-RU"/>
        </a:p>
      </dgm:t>
    </dgm:pt>
    <dgm:pt modelId="{F11A1C06-D142-4692-866A-EDF8E48404C5}">
      <dgm:prSet phldrT="[Текст]" custT="1"/>
      <dgm:spPr/>
      <dgm:t>
        <a:bodyPr/>
        <a:lstStyle/>
        <a:p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іскерлік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даярлығы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E02B341A-37BD-41B2-A314-385CFCE5273F}" type="parTrans" cxnId="{D13F5249-84EC-444F-8CF3-CEDC61DD6B38}">
      <dgm:prSet/>
      <dgm:spPr/>
      <dgm:t>
        <a:bodyPr/>
        <a:lstStyle/>
        <a:p>
          <a:endParaRPr lang="ru-RU"/>
        </a:p>
      </dgm:t>
    </dgm:pt>
    <dgm:pt modelId="{C74EF8E1-36A9-426B-A6DC-08E53F159C59}" type="sibTrans" cxnId="{D13F5249-84EC-444F-8CF3-CEDC61DD6B38}">
      <dgm:prSet/>
      <dgm:spPr/>
      <dgm:t>
        <a:bodyPr/>
        <a:lstStyle/>
        <a:p>
          <a:endParaRPr lang="ru-RU"/>
        </a:p>
      </dgm:t>
    </dgm:pt>
    <dgm:pt modelId="{DA7AF20E-FD20-409B-BD6B-57D16CEB0808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2 кезең 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05BE1C-4825-4FC3-8FBF-7E125E4D0AE2}" type="parTrans" cxnId="{4A778C65-8DDE-4E1B-893C-61D8D470D9CE}">
      <dgm:prSet/>
      <dgm:spPr/>
      <dgm:t>
        <a:bodyPr/>
        <a:lstStyle/>
        <a:p>
          <a:endParaRPr lang="ru-RU"/>
        </a:p>
      </dgm:t>
    </dgm:pt>
    <dgm:pt modelId="{5F9FD029-10A5-4966-AF4D-33EAD7BFAE90}" type="sibTrans" cxnId="{4A778C65-8DDE-4E1B-893C-61D8D470D9CE}">
      <dgm:prSet/>
      <dgm:spPr/>
      <dgm:t>
        <a:bodyPr/>
        <a:lstStyle/>
        <a:p>
          <a:endParaRPr lang="ru-RU"/>
        </a:p>
      </dgm:t>
    </dgm:pt>
    <dgm:pt modelId="{DF424988-8568-420B-A852-A8B00670EE04}">
      <dgm:prSet phldrT="[Текст]" custT="1"/>
      <dgm:spPr/>
      <dgm:t>
        <a:bodyPr/>
        <a:lstStyle/>
        <a:p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шеберлік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гуманистік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техникасы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DBF9F012-D600-469E-A889-99C9B426FB32}" type="parTrans" cxnId="{5EB926F7-5A52-431D-9433-16953819718C}">
      <dgm:prSet/>
      <dgm:spPr/>
      <dgm:t>
        <a:bodyPr/>
        <a:lstStyle/>
        <a:p>
          <a:endParaRPr lang="ru-RU"/>
        </a:p>
      </dgm:t>
    </dgm:pt>
    <dgm:pt modelId="{8BDE9D6B-091E-4DEE-9C03-1E779C58192D}" type="sibTrans" cxnId="{5EB926F7-5A52-431D-9433-16953819718C}">
      <dgm:prSet/>
      <dgm:spPr/>
      <dgm:t>
        <a:bodyPr/>
        <a:lstStyle/>
        <a:p>
          <a:endParaRPr lang="ru-RU"/>
        </a:p>
      </dgm:t>
    </dgm:pt>
    <dgm:pt modelId="{FF204040-FD52-4DF1-8483-26E36B3AC8FE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3 кезең 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F6F9A-949B-4755-A981-659EFDF72A3C}" type="parTrans" cxnId="{16E0C6D9-1FBE-4ECE-9CB7-9B45879CEEDD}">
      <dgm:prSet/>
      <dgm:spPr/>
      <dgm:t>
        <a:bodyPr/>
        <a:lstStyle/>
        <a:p>
          <a:endParaRPr lang="ru-RU"/>
        </a:p>
      </dgm:t>
    </dgm:pt>
    <dgm:pt modelId="{A8F84F11-BBDF-4CCF-B885-547A9E773611}" type="sibTrans" cxnId="{16E0C6D9-1FBE-4ECE-9CB7-9B45879CEEDD}">
      <dgm:prSet/>
      <dgm:spPr/>
      <dgm:t>
        <a:bodyPr/>
        <a:lstStyle/>
        <a:p>
          <a:endParaRPr lang="ru-RU"/>
        </a:p>
      </dgm:t>
    </dgm:pt>
    <dgm:pt modelId="{176E728D-C16C-4ABF-A877-4261226D4CAF}">
      <dgm:prSet phldrT="[Текст]" custT="1"/>
      <dgm:spPr/>
      <dgm:t>
        <a:bodyPr/>
        <a:lstStyle/>
        <a:p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оқу-тәрбие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жұмысының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тәсілінің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модернизациясы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0DBEA3D5-A5C1-4871-96E5-11AD98274D1B}" type="parTrans" cxnId="{DDD7B4FD-06C8-4ED1-8094-8EBDA98A7ADC}">
      <dgm:prSet/>
      <dgm:spPr/>
      <dgm:t>
        <a:bodyPr/>
        <a:lstStyle/>
        <a:p>
          <a:endParaRPr lang="ru-RU"/>
        </a:p>
      </dgm:t>
    </dgm:pt>
    <dgm:pt modelId="{BE36AE2E-230E-4A7B-B904-9B9E3ED0EBCE}" type="sibTrans" cxnId="{DDD7B4FD-06C8-4ED1-8094-8EBDA98A7ADC}">
      <dgm:prSet/>
      <dgm:spPr/>
      <dgm:t>
        <a:bodyPr/>
        <a:lstStyle/>
        <a:p>
          <a:endParaRPr lang="ru-RU"/>
        </a:p>
      </dgm:t>
    </dgm:pt>
    <dgm:pt modelId="{D69A371D-DE6C-42E3-9DF8-2AC616ECD1E3}" type="pres">
      <dgm:prSet presAssocID="{C3570278-7FCA-4A15-8B0C-D56D09BF7B2E}" presName="linearFlow" presStyleCnt="0">
        <dgm:presLayoutVars>
          <dgm:dir/>
          <dgm:animLvl val="lvl"/>
          <dgm:resizeHandles val="exact"/>
        </dgm:presLayoutVars>
      </dgm:prSet>
      <dgm:spPr/>
    </dgm:pt>
    <dgm:pt modelId="{CC5B65C7-323E-44D2-A34E-94968BEFC74B}" type="pres">
      <dgm:prSet presAssocID="{82B5E543-3777-4796-81FF-4C12E1D7E5D1}" presName="composite" presStyleCnt="0"/>
      <dgm:spPr/>
    </dgm:pt>
    <dgm:pt modelId="{FADBD632-B7CE-497C-9193-8D00A515C829}" type="pres">
      <dgm:prSet presAssocID="{82B5E543-3777-4796-81FF-4C12E1D7E5D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B86D7F03-37AF-46CB-B933-E9FF8942F993}" type="pres">
      <dgm:prSet presAssocID="{82B5E543-3777-4796-81FF-4C12E1D7E5D1}" presName="descendantText" presStyleLbl="alignAcc1" presStyleIdx="0" presStyleCnt="3">
        <dgm:presLayoutVars>
          <dgm:bulletEnabled val="1"/>
        </dgm:presLayoutVars>
      </dgm:prSet>
      <dgm:spPr/>
    </dgm:pt>
    <dgm:pt modelId="{7BF57724-7ECB-4667-B910-B4C44EE0468A}" type="pres">
      <dgm:prSet presAssocID="{6BD9126B-F8C7-45BD-936F-5686B68ADA84}" presName="sp" presStyleCnt="0"/>
      <dgm:spPr/>
    </dgm:pt>
    <dgm:pt modelId="{A1D8DDFE-D577-4716-8530-37A3ABD26B63}" type="pres">
      <dgm:prSet presAssocID="{DA7AF20E-FD20-409B-BD6B-57D16CEB0808}" presName="composite" presStyleCnt="0"/>
      <dgm:spPr/>
    </dgm:pt>
    <dgm:pt modelId="{5EBB0181-9129-426C-95CA-DA93B2737685}" type="pres">
      <dgm:prSet presAssocID="{DA7AF20E-FD20-409B-BD6B-57D16CEB080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1109D6E-CF40-4AB5-860D-FC466418F512}" type="pres">
      <dgm:prSet presAssocID="{DA7AF20E-FD20-409B-BD6B-57D16CEB0808}" presName="descendantText" presStyleLbl="alignAcc1" presStyleIdx="1" presStyleCnt="3">
        <dgm:presLayoutVars>
          <dgm:bulletEnabled val="1"/>
        </dgm:presLayoutVars>
      </dgm:prSet>
      <dgm:spPr/>
    </dgm:pt>
    <dgm:pt modelId="{B0F94BE3-0DDF-4829-B215-0801235EE8EE}" type="pres">
      <dgm:prSet presAssocID="{5F9FD029-10A5-4966-AF4D-33EAD7BFAE90}" presName="sp" presStyleCnt="0"/>
      <dgm:spPr/>
    </dgm:pt>
    <dgm:pt modelId="{267041B2-DAD8-4C83-B19F-80C9E8BF60C5}" type="pres">
      <dgm:prSet presAssocID="{FF204040-FD52-4DF1-8483-26E36B3AC8FE}" presName="composite" presStyleCnt="0"/>
      <dgm:spPr/>
    </dgm:pt>
    <dgm:pt modelId="{A74FF9EF-D036-4028-92F2-C26D4A4B89CC}" type="pres">
      <dgm:prSet presAssocID="{FF204040-FD52-4DF1-8483-26E36B3AC8F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FAF4C43-CE14-414A-B5E0-2378A08106F6}" type="pres">
      <dgm:prSet presAssocID="{FF204040-FD52-4DF1-8483-26E36B3AC8F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0B25F1B-CEDC-4440-8AF7-031CB4D39A52}" type="presOf" srcId="{FF204040-FD52-4DF1-8483-26E36B3AC8FE}" destId="{A74FF9EF-D036-4028-92F2-C26D4A4B89CC}" srcOrd="0" destOrd="0" presId="urn:microsoft.com/office/officeart/2005/8/layout/chevron2"/>
    <dgm:cxn modelId="{ABD97823-46DB-47A0-AF61-0CBB0F503FA1}" type="presOf" srcId="{C3570278-7FCA-4A15-8B0C-D56D09BF7B2E}" destId="{D69A371D-DE6C-42E3-9DF8-2AC616ECD1E3}" srcOrd="0" destOrd="0" presId="urn:microsoft.com/office/officeart/2005/8/layout/chevron2"/>
    <dgm:cxn modelId="{89B3CB2B-C6F5-46BE-A12F-07C8105236F7}" type="presOf" srcId="{DF424988-8568-420B-A852-A8B00670EE04}" destId="{D1109D6E-CF40-4AB5-860D-FC466418F512}" srcOrd="0" destOrd="0" presId="urn:microsoft.com/office/officeart/2005/8/layout/chevron2"/>
    <dgm:cxn modelId="{4A778C65-8DDE-4E1B-893C-61D8D470D9CE}" srcId="{C3570278-7FCA-4A15-8B0C-D56D09BF7B2E}" destId="{DA7AF20E-FD20-409B-BD6B-57D16CEB0808}" srcOrd="1" destOrd="0" parTransId="{5305BE1C-4825-4FC3-8FBF-7E125E4D0AE2}" sibTransId="{5F9FD029-10A5-4966-AF4D-33EAD7BFAE90}"/>
    <dgm:cxn modelId="{D13F5249-84EC-444F-8CF3-CEDC61DD6B38}" srcId="{82B5E543-3777-4796-81FF-4C12E1D7E5D1}" destId="{F11A1C06-D142-4692-866A-EDF8E48404C5}" srcOrd="0" destOrd="0" parTransId="{E02B341A-37BD-41B2-A314-385CFCE5273F}" sibTransId="{C74EF8E1-36A9-426B-A6DC-08E53F159C59}"/>
    <dgm:cxn modelId="{05374A7B-11BA-40E6-8B71-3AE7512D416D}" type="presOf" srcId="{DA7AF20E-FD20-409B-BD6B-57D16CEB0808}" destId="{5EBB0181-9129-426C-95CA-DA93B2737685}" srcOrd="0" destOrd="0" presId="urn:microsoft.com/office/officeart/2005/8/layout/chevron2"/>
    <dgm:cxn modelId="{178BBF90-938D-4AB9-B4A4-11B6311E891C}" type="presOf" srcId="{176E728D-C16C-4ABF-A877-4261226D4CAF}" destId="{6FAF4C43-CE14-414A-B5E0-2378A08106F6}" srcOrd="0" destOrd="0" presId="urn:microsoft.com/office/officeart/2005/8/layout/chevron2"/>
    <dgm:cxn modelId="{ADCB75B7-871D-4C0B-B1F7-308CC5F58571}" srcId="{C3570278-7FCA-4A15-8B0C-D56D09BF7B2E}" destId="{82B5E543-3777-4796-81FF-4C12E1D7E5D1}" srcOrd="0" destOrd="0" parTransId="{DD5FB74B-54F6-4A9B-84BD-C82FA9EC1295}" sibTransId="{6BD9126B-F8C7-45BD-936F-5686B68ADA84}"/>
    <dgm:cxn modelId="{2DA5C0D2-388A-42F4-B627-408E312C5C58}" type="presOf" srcId="{F11A1C06-D142-4692-866A-EDF8E48404C5}" destId="{B86D7F03-37AF-46CB-B933-E9FF8942F993}" srcOrd="0" destOrd="0" presId="urn:microsoft.com/office/officeart/2005/8/layout/chevron2"/>
    <dgm:cxn modelId="{16E0C6D9-1FBE-4ECE-9CB7-9B45879CEEDD}" srcId="{C3570278-7FCA-4A15-8B0C-D56D09BF7B2E}" destId="{FF204040-FD52-4DF1-8483-26E36B3AC8FE}" srcOrd="2" destOrd="0" parTransId="{B88F6F9A-949B-4755-A981-659EFDF72A3C}" sibTransId="{A8F84F11-BBDF-4CCF-B885-547A9E773611}"/>
    <dgm:cxn modelId="{E7DA68F3-22CE-4100-80A9-A01AB0649374}" type="presOf" srcId="{82B5E543-3777-4796-81FF-4C12E1D7E5D1}" destId="{FADBD632-B7CE-497C-9193-8D00A515C829}" srcOrd="0" destOrd="0" presId="urn:microsoft.com/office/officeart/2005/8/layout/chevron2"/>
    <dgm:cxn modelId="{5EB926F7-5A52-431D-9433-16953819718C}" srcId="{DA7AF20E-FD20-409B-BD6B-57D16CEB0808}" destId="{DF424988-8568-420B-A852-A8B00670EE04}" srcOrd="0" destOrd="0" parTransId="{DBF9F012-D600-469E-A889-99C9B426FB32}" sibTransId="{8BDE9D6B-091E-4DEE-9C03-1E779C58192D}"/>
    <dgm:cxn modelId="{DDD7B4FD-06C8-4ED1-8094-8EBDA98A7ADC}" srcId="{FF204040-FD52-4DF1-8483-26E36B3AC8FE}" destId="{176E728D-C16C-4ABF-A877-4261226D4CAF}" srcOrd="0" destOrd="0" parTransId="{0DBEA3D5-A5C1-4871-96E5-11AD98274D1B}" sibTransId="{BE36AE2E-230E-4A7B-B904-9B9E3ED0EBCE}"/>
    <dgm:cxn modelId="{EB5E1CD3-30CC-40AB-ADBA-2147BC6D1540}" type="presParOf" srcId="{D69A371D-DE6C-42E3-9DF8-2AC616ECD1E3}" destId="{CC5B65C7-323E-44D2-A34E-94968BEFC74B}" srcOrd="0" destOrd="0" presId="urn:microsoft.com/office/officeart/2005/8/layout/chevron2"/>
    <dgm:cxn modelId="{EA710025-07EA-4784-86A4-922FBC5C7F31}" type="presParOf" srcId="{CC5B65C7-323E-44D2-A34E-94968BEFC74B}" destId="{FADBD632-B7CE-497C-9193-8D00A515C829}" srcOrd="0" destOrd="0" presId="urn:microsoft.com/office/officeart/2005/8/layout/chevron2"/>
    <dgm:cxn modelId="{8684553A-9B5B-4B5C-A15A-8C740B884DFF}" type="presParOf" srcId="{CC5B65C7-323E-44D2-A34E-94968BEFC74B}" destId="{B86D7F03-37AF-46CB-B933-E9FF8942F993}" srcOrd="1" destOrd="0" presId="urn:microsoft.com/office/officeart/2005/8/layout/chevron2"/>
    <dgm:cxn modelId="{2AE9E160-9C73-45B3-8AEF-AFA2A797F85F}" type="presParOf" srcId="{D69A371D-DE6C-42E3-9DF8-2AC616ECD1E3}" destId="{7BF57724-7ECB-4667-B910-B4C44EE0468A}" srcOrd="1" destOrd="0" presId="urn:microsoft.com/office/officeart/2005/8/layout/chevron2"/>
    <dgm:cxn modelId="{C959AD5C-2E52-4768-9554-81AE625A9F0A}" type="presParOf" srcId="{D69A371D-DE6C-42E3-9DF8-2AC616ECD1E3}" destId="{A1D8DDFE-D577-4716-8530-37A3ABD26B63}" srcOrd="2" destOrd="0" presId="urn:microsoft.com/office/officeart/2005/8/layout/chevron2"/>
    <dgm:cxn modelId="{99D2C388-149A-4F8B-BF0D-86A3F7226A9F}" type="presParOf" srcId="{A1D8DDFE-D577-4716-8530-37A3ABD26B63}" destId="{5EBB0181-9129-426C-95CA-DA93B2737685}" srcOrd="0" destOrd="0" presId="urn:microsoft.com/office/officeart/2005/8/layout/chevron2"/>
    <dgm:cxn modelId="{699B4A25-3375-4517-B834-93AECFEE384B}" type="presParOf" srcId="{A1D8DDFE-D577-4716-8530-37A3ABD26B63}" destId="{D1109D6E-CF40-4AB5-860D-FC466418F512}" srcOrd="1" destOrd="0" presId="urn:microsoft.com/office/officeart/2005/8/layout/chevron2"/>
    <dgm:cxn modelId="{7C3E1883-50BC-4AE5-B9AD-C026E681210E}" type="presParOf" srcId="{D69A371D-DE6C-42E3-9DF8-2AC616ECD1E3}" destId="{B0F94BE3-0DDF-4829-B215-0801235EE8EE}" srcOrd="3" destOrd="0" presId="urn:microsoft.com/office/officeart/2005/8/layout/chevron2"/>
    <dgm:cxn modelId="{7CB8BDF9-41AF-4C1F-A5CA-299B09BA792C}" type="presParOf" srcId="{D69A371D-DE6C-42E3-9DF8-2AC616ECD1E3}" destId="{267041B2-DAD8-4C83-B19F-80C9E8BF60C5}" srcOrd="4" destOrd="0" presId="urn:microsoft.com/office/officeart/2005/8/layout/chevron2"/>
    <dgm:cxn modelId="{04C26864-CE61-4F78-ABB6-4D08C45C6005}" type="presParOf" srcId="{267041B2-DAD8-4C83-B19F-80C9E8BF60C5}" destId="{A74FF9EF-D036-4028-92F2-C26D4A4B89CC}" srcOrd="0" destOrd="0" presId="urn:microsoft.com/office/officeart/2005/8/layout/chevron2"/>
    <dgm:cxn modelId="{882C92A9-C366-4F04-8879-1A6FA7E139A6}" type="presParOf" srcId="{267041B2-DAD8-4C83-B19F-80C9E8BF60C5}" destId="{6FAF4C43-CE14-414A-B5E0-2378A08106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A25C87-0920-45A7-A4DB-1AFED83BA2F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A5EE47-9417-47DE-B465-6A917A732A58}">
      <dgm:prSet phldrT="[Текст]" custT="1"/>
      <dgm:spPr/>
      <dgm:t>
        <a:bodyPr/>
        <a:lstStyle/>
        <a:p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процестің</a:t>
          </a:r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факторлары</a:t>
          </a:r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426DB4-ED00-48A4-AA41-CEAED8B33A04}" type="parTrans" cxnId="{EC820DEC-22F5-4302-99AD-A0CE6E5E7EEF}">
      <dgm:prSet/>
      <dgm:spPr/>
      <dgm:t>
        <a:bodyPr/>
        <a:lstStyle/>
        <a:p>
          <a:endParaRPr lang="ru-RU"/>
        </a:p>
      </dgm:t>
    </dgm:pt>
    <dgm:pt modelId="{B1F1814B-F182-415F-B1A2-BE76BE34179B}" type="sibTrans" cxnId="{EC820DEC-22F5-4302-99AD-A0CE6E5E7EEF}">
      <dgm:prSet/>
      <dgm:spPr/>
      <dgm:t>
        <a:bodyPr/>
        <a:lstStyle/>
        <a:p>
          <a:endParaRPr lang="ru-RU"/>
        </a:p>
      </dgm:t>
    </dgm:pt>
    <dgm:pt modelId="{598C2728-A32E-4D92-BF8B-30D0EE82E3C3}" type="asst">
      <dgm:prSet phldrT="[Текст]" custT="1"/>
      <dgm:spPr/>
      <dgm:t>
        <a:bodyPr/>
        <a:lstStyle/>
        <a:p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1)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потенциялы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даярлау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процесіне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қатысушылардың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технологиялармен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оқытудағы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іс-әрекеттері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8441D141-BDF9-4EF5-B097-557583A4AC9E}" type="parTrans" cxnId="{D1FB8811-E5FD-4301-8F24-C2EBFCDA58B7}">
      <dgm:prSet/>
      <dgm:spPr/>
      <dgm:t>
        <a:bodyPr/>
        <a:lstStyle/>
        <a:p>
          <a:endParaRPr lang="ru-RU"/>
        </a:p>
      </dgm:t>
    </dgm:pt>
    <dgm:pt modelId="{BF9DEA56-F2A8-44B2-AC9E-4772B1987F86}" type="sibTrans" cxnId="{D1FB8811-E5FD-4301-8F24-C2EBFCDA58B7}">
      <dgm:prSet/>
      <dgm:spPr/>
      <dgm:t>
        <a:bodyPr/>
        <a:lstStyle/>
        <a:p>
          <a:endParaRPr lang="ru-RU"/>
        </a:p>
      </dgm:t>
    </dgm:pt>
    <dgm:pt modelId="{3B944668-347F-4AAA-85EC-8B44E31A2D28}">
      <dgm:prSet phldrT="[Текст]" custT="1"/>
      <dgm:spPr/>
      <dgm:t>
        <a:bodyPr/>
        <a:lstStyle/>
        <a:p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процесс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көрсеткіштерін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даярлаған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кешенді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бағдарламалармен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жоспарларды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көрсетіп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қоймай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, оны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қабылдаушы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ортаның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ықпалын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r>
            <a:rPr lang="ru-RU" sz="2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4F94D619-4AE6-430D-BB8D-77AF3DEAFE2E}" type="parTrans" cxnId="{F941876B-C089-4E8D-A1A4-93C8C83579CE}">
      <dgm:prSet/>
      <dgm:spPr/>
      <dgm:t>
        <a:bodyPr/>
        <a:lstStyle/>
        <a:p>
          <a:endParaRPr lang="ru-RU"/>
        </a:p>
      </dgm:t>
    </dgm:pt>
    <dgm:pt modelId="{4479D083-8154-46F2-979F-88CFC114FFE3}" type="sibTrans" cxnId="{F941876B-C089-4E8D-A1A4-93C8C83579CE}">
      <dgm:prSet/>
      <dgm:spPr/>
      <dgm:t>
        <a:bodyPr/>
        <a:lstStyle/>
        <a:p>
          <a:endParaRPr lang="ru-RU"/>
        </a:p>
      </dgm:t>
    </dgm:pt>
    <dgm:pt modelId="{08D3AE69-BA1E-4035-BEB8-3F1A659CF65F}">
      <dgm:prSet phldrT="[Текст]"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 мен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жоспарларға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қосымша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кеңес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баламалық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нұсқалар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әзірлеу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мерзімінде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түзету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жасап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D2873AAC-2F78-4AE9-B254-A24F3CE5A6BF}" type="parTrans" cxnId="{79F2D219-6EE0-4CCA-8F58-A412F2CDE2FA}">
      <dgm:prSet/>
      <dgm:spPr/>
      <dgm:t>
        <a:bodyPr/>
        <a:lstStyle/>
        <a:p>
          <a:endParaRPr lang="ru-RU"/>
        </a:p>
      </dgm:t>
    </dgm:pt>
    <dgm:pt modelId="{AD8268C8-7B8E-4D07-B0CA-F2A5A8A9E312}" type="sibTrans" cxnId="{79F2D219-6EE0-4CCA-8F58-A412F2CDE2FA}">
      <dgm:prSet/>
      <dgm:spPr/>
      <dgm:t>
        <a:bodyPr/>
        <a:lstStyle/>
        <a:p>
          <a:endParaRPr lang="ru-RU"/>
        </a:p>
      </dgm:t>
    </dgm:pt>
    <dgm:pt modelId="{BA80D95D-40EE-4A47-BC0D-0549D8276CC0}">
      <dgm:prSet phldrT="[Текст]"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4)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Әлеуметтік-экономикалық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 орта.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 психология-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ғылыми-әдістемелік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қамсыздану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кепілдігі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44C3147-E50F-4679-920E-3E0AFF5822CD}" type="parTrans" cxnId="{3F8DD8A2-0C0A-4614-939F-FA7AA8F842DF}">
      <dgm:prSet/>
      <dgm:spPr/>
      <dgm:t>
        <a:bodyPr/>
        <a:lstStyle/>
        <a:p>
          <a:endParaRPr lang="ru-RU"/>
        </a:p>
      </dgm:t>
    </dgm:pt>
    <dgm:pt modelId="{8AF1DBA3-7DC4-48B8-BDE7-DFDED60C4B42}" type="sibTrans" cxnId="{3F8DD8A2-0C0A-4614-939F-FA7AA8F842DF}">
      <dgm:prSet/>
      <dgm:spPr/>
      <dgm:t>
        <a:bodyPr/>
        <a:lstStyle/>
        <a:p>
          <a:endParaRPr lang="ru-RU"/>
        </a:p>
      </dgm:t>
    </dgm:pt>
    <dgm:pt modelId="{9AA7F927-2A82-4479-B1C1-C4701F9FEEED}" type="pres">
      <dgm:prSet presAssocID="{44A25C87-0920-45A7-A4DB-1AFED83BA2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BCE3828-D57E-480E-8BD9-17467ED0106C}" type="pres">
      <dgm:prSet presAssocID="{80A5EE47-9417-47DE-B465-6A917A732A58}" presName="hierRoot1" presStyleCnt="0">
        <dgm:presLayoutVars>
          <dgm:hierBranch val="init"/>
        </dgm:presLayoutVars>
      </dgm:prSet>
      <dgm:spPr/>
    </dgm:pt>
    <dgm:pt modelId="{1796D59C-CEC9-4242-B3DB-5AAF36B6E37D}" type="pres">
      <dgm:prSet presAssocID="{80A5EE47-9417-47DE-B465-6A917A732A58}" presName="rootComposite1" presStyleCnt="0"/>
      <dgm:spPr/>
    </dgm:pt>
    <dgm:pt modelId="{7239996F-1F5D-488D-B38E-280D3EED168B}" type="pres">
      <dgm:prSet presAssocID="{80A5EE47-9417-47DE-B465-6A917A732A58}" presName="rootText1" presStyleLbl="node0" presStyleIdx="0" presStyleCnt="1" custScaleX="230761" custScaleY="75574" custLinFactNeighborX="707" custLinFactNeighborY="-14149">
        <dgm:presLayoutVars>
          <dgm:chPref val="3"/>
        </dgm:presLayoutVars>
      </dgm:prSet>
      <dgm:spPr/>
    </dgm:pt>
    <dgm:pt modelId="{FB130BFB-1367-4D16-834B-95478933B80C}" type="pres">
      <dgm:prSet presAssocID="{80A5EE47-9417-47DE-B465-6A917A732A58}" presName="rootConnector1" presStyleLbl="node1" presStyleIdx="0" presStyleCnt="0"/>
      <dgm:spPr/>
    </dgm:pt>
    <dgm:pt modelId="{A9A7A11A-985E-4BFE-A3D9-E58849F12928}" type="pres">
      <dgm:prSet presAssocID="{80A5EE47-9417-47DE-B465-6A917A732A58}" presName="hierChild2" presStyleCnt="0"/>
      <dgm:spPr/>
    </dgm:pt>
    <dgm:pt modelId="{97366EB5-58C0-459C-BCA8-99ED661E6171}" type="pres">
      <dgm:prSet presAssocID="{4F94D619-4AE6-430D-BB8D-77AF3DEAFE2E}" presName="Name37" presStyleLbl="parChTrans1D2" presStyleIdx="0" presStyleCnt="4"/>
      <dgm:spPr/>
    </dgm:pt>
    <dgm:pt modelId="{419B9F34-00BD-4EEC-9679-DC28DC928AC8}" type="pres">
      <dgm:prSet presAssocID="{3B944668-347F-4AAA-85EC-8B44E31A2D28}" presName="hierRoot2" presStyleCnt="0">
        <dgm:presLayoutVars>
          <dgm:hierBranch val="init"/>
        </dgm:presLayoutVars>
      </dgm:prSet>
      <dgm:spPr/>
    </dgm:pt>
    <dgm:pt modelId="{7F8EB43B-35BE-48CA-90BB-0F9C4ABE90CA}" type="pres">
      <dgm:prSet presAssocID="{3B944668-347F-4AAA-85EC-8B44E31A2D28}" presName="rootComposite" presStyleCnt="0"/>
      <dgm:spPr/>
    </dgm:pt>
    <dgm:pt modelId="{A01359F9-2414-4BEC-8952-5B787AC2D861}" type="pres">
      <dgm:prSet presAssocID="{3B944668-347F-4AAA-85EC-8B44E31A2D28}" presName="rootText" presStyleLbl="node2" presStyleIdx="0" presStyleCnt="3" custScaleX="141803" custScaleY="249486">
        <dgm:presLayoutVars>
          <dgm:chPref val="3"/>
        </dgm:presLayoutVars>
      </dgm:prSet>
      <dgm:spPr/>
    </dgm:pt>
    <dgm:pt modelId="{EFE6F913-4990-4683-A837-6E3580979CA3}" type="pres">
      <dgm:prSet presAssocID="{3B944668-347F-4AAA-85EC-8B44E31A2D28}" presName="rootConnector" presStyleLbl="node2" presStyleIdx="0" presStyleCnt="3"/>
      <dgm:spPr/>
    </dgm:pt>
    <dgm:pt modelId="{EAD82950-D8F5-41E1-913D-92888344CEB7}" type="pres">
      <dgm:prSet presAssocID="{3B944668-347F-4AAA-85EC-8B44E31A2D28}" presName="hierChild4" presStyleCnt="0"/>
      <dgm:spPr/>
    </dgm:pt>
    <dgm:pt modelId="{5D49B040-1A99-4B7E-BB99-FBF4E70EC526}" type="pres">
      <dgm:prSet presAssocID="{3B944668-347F-4AAA-85EC-8B44E31A2D28}" presName="hierChild5" presStyleCnt="0"/>
      <dgm:spPr/>
    </dgm:pt>
    <dgm:pt modelId="{252EF2C3-1D27-42E8-A614-C14EACC3ADA2}" type="pres">
      <dgm:prSet presAssocID="{D2873AAC-2F78-4AE9-B254-A24F3CE5A6BF}" presName="Name37" presStyleLbl="parChTrans1D2" presStyleIdx="1" presStyleCnt="4"/>
      <dgm:spPr/>
    </dgm:pt>
    <dgm:pt modelId="{77BF4EF7-4B95-4C7C-BAF0-74C015181DC8}" type="pres">
      <dgm:prSet presAssocID="{08D3AE69-BA1E-4035-BEB8-3F1A659CF65F}" presName="hierRoot2" presStyleCnt="0">
        <dgm:presLayoutVars>
          <dgm:hierBranch val="init"/>
        </dgm:presLayoutVars>
      </dgm:prSet>
      <dgm:spPr/>
    </dgm:pt>
    <dgm:pt modelId="{04FFD645-AFE4-457E-BE20-5FDE29D9FC43}" type="pres">
      <dgm:prSet presAssocID="{08D3AE69-BA1E-4035-BEB8-3F1A659CF65F}" presName="rootComposite" presStyleCnt="0"/>
      <dgm:spPr/>
    </dgm:pt>
    <dgm:pt modelId="{93DE61C7-0EFF-4297-AC59-1D283FF7D6C6}" type="pres">
      <dgm:prSet presAssocID="{08D3AE69-BA1E-4035-BEB8-3F1A659CF65F}" presName="rootText" presStyleLbl="node2" presStyleIdx="1" presStyleCnt="3" custScaleX="167275" custScaleY="195969">
        <dgm:presLayoutVars>
          <dgm:chPref val="3"/>
        </dgm:presLayoutVars>
      </dgm:prSet>
      <dgm:spPr/>
    </dgm:pt>
    <dgm:pt modelId="{05C55798-C124-476C-B52A-FC9B361971A4}" type="pres">
      <dgm:prSet presAssocID="{08D3AE69-BA1E-4035-BEB8-3F1A659CF65F}" presName="rootConnector" presStyleLbl="node2" presStyleIdx="1" presStyleCnt="3"/>
      <dgm:spPr/>
    </dgm:pt>
    <dgm:pt modelId="{E9582853-AFEE-4152-A6DE-797CDBF647E1}" type="pres">
      <dgm:prSet presAssocID="{08D3AE69-BA1E-4035-BEB8-3F1A659CF65F}" presName="hierChild4" presStyleCnt="0"/>
      <dgm:spPr/>
    </dgm:pt>
    <dgm:pt modelId="{0405C2F5-7318-475C-8D08-AC4F5EC4E1C9}" type="pres">
      <dgm:prSet presAssocID="{08D3AE69-BA1E-4035-BEB8-3F1A659CF65F}" presName="hierChild5" presStyleCnt="0"/>
      <dgm:spPr/>
    </dgm:pt>
    <dgm:pt modelId="{F39FC361-A69D-4C01-8D66-BDC4C7A49F32}" type="pres">
      <dgm:prSet presAssocID="{C44C3147-E50F-4679-920E-3E0AFF5822CD}" presName="Name37" presStyleLbl="parChTrans1D2" presStyleIdx="2" presStyleCnt="4"/>
      <dgm:spPr/>
    </dgm:pt>
    <dgm:pt modelId="{DD2577BE-5D14-4886-B92C-1C074FF3E45A}" type="pres">
      <dgm:prSet presAssocID="{BA80D95D-40EE-4A47-BC0D-0549D8276CC0}" presName="hierRoot2" presStyleCnt="0">
        <dgm:presLayoutVars>
          <dgm:hierBranch val="init"/>
        </dgm:presLayoutVars>
      </dgm:prSet>
      <dgm:spPr/>
    </dgm:pt>
    <dgm:pt modelId="{B4D88AB8-521A-4458-ACE1-33F0665101E0}" type="pres">
      <dgm:prSet presAssocID="{BA80D95D-40EE-4A47-BC0D-0549D8276CC0}" presName="rootComposite" presStyleCnt="0"/>
      <dgm:spPr/>
    </dgm:pt>
    <dgm:pt modelId="{71ACC3A0-1730-4320-B458-CDC7DAB51607}" type="pres">
      <dgm:prSet presAssocID="{BA80D95D-40EE-4A47-BC0D-0549D8276CC0}" presName="rootText" presStyleLbl="node2" presStyleIdx="2" presStyleCnt="3" custScaleX="161276" custScaleY="213790">
        <dgm:presLayoutVars>
          <dgm:chPref val="3"/>
        </dgm:presLayoutVars>
      </dgm:prSet>
      <dgm:spPr/>
    </dgm:pt>
    <dgm:pt modelId="{64ACC96B-A34D-4A35-843A-58E03448341D}" type="pres">
      <dgm:prSet presAssocID="{BA80D95D-40EE-4A47-BC0D-0549D8276CC0}" presName="rootConnector" presStyleLbl="node2" presStyleIdx="2" presStyleCnt="3"/>
      <dgm:spPr/>
    </dgm:pt>
    <dgm:pt modelId="{AC557E44-F34B-49C4-84B0-F8C85043BD88}" type="pres">
      <dgm:prSet presAssocID="{BA80D95D-40EE-4A47-BC0D-0549D8276CC0}" presName="hierChild4" presStyleCnt="0"/>
      <dgm:spPr/>
    </dgm:pt>
    <dgm:pt modelId="{360E9BAB-9962-41F4-8BB0-F9DA0091AF15}" type="pres">
      <dgm:prSet presAssocID="{BA80D95D-40EE-4A47-BC0D-0549D8276CC0}" presName="hierChild5" presStyleCnt="0"/>
      <dgm:spPr/>
    </dgm:pt>
    <dgm:pt modelId="{99AD2329-6378-464D-AB74-C4EA7D5C2101}" type="pres">
      <dgm:prSet presAssocID="{80A5EE47-9417-47DE-B465-6A917A732A58}" presName="hierChild3" presStyleCnt="0"/>
      <dgm:spPr/>
    </dgm:pt>
    <dgm:pt modelId="{91053F3A-F92D-411D-B9E7-3D10D02C44D8}" type="pres">
      <dgm:prSet presAssocID="{8441D141-BDF9-4EF5-B097-557583A4AC9E}" presName="Name111" presStyleLbl="parChTrans1D2" presStyleIdx="3" presStyleCnt="4"/>
      <dgm:spPr/>
    </dgm:pt>
    <dgm:pt modelId="{ED6EAB99-421C-4E3F-AE24-F54729E78ACB}" type="pres">
      <dgm:prSet presAssocID="{598C2728-A32E-4D92-BF8B-30D0EE82E3C3}" presName="hierRoot3" presStyleCnt="0">
        <dgm:presLayoutVars>
          <dgm:hierBranch val="init"/>
        </dgm:presLayoutVars>
      </dgm:prSet>
      <dgm:spPr/>
    </dgm:pt>
    <dgm:pt modelId="{8B8D1AF9-F36C-444F-99A9-F6C11EF37DEF}" type="pres">
      <dgm:prSet presAssocID="{598C2728-A32E-4D92-BF8B-30D0EE82E3C3}" presName="rootComposite3" presStyleCnt="0"/>
      <dgm:spPr/>
    </dgm:pt>
    <dgm:pt modelId="{EC7A5ED9-7389-4D0C-900F-3A10815AE604}" type="pres">
      <dgm:prSet presAssocID="{598C2728-A32E-4D92-BF8B-30D0EE82E3C3}" presName="rootText3" presStyleLbl="asst1" presStyleIdx="0" presStyleCnt="1" custScaleX="220089" custScaleY="183075" custLinFactNeighborX="2830" custLinFactNeighborY="-36788">
        <dgm:presLayoutVars>
          <dgm:chPref val="3"/>
        </dgm:presLayoutVars>
      </dgm:prSet>
      <dgm:spPr/>
    </dgm:pt>
    <dgm:pt modelId="{147AB745-730D-411B-AE7B-6FFE7EA4D33E}" type="pres">
      <dgm:prSet presAssocID="{598C2728-A32E-4D92-BF8B-30D0EE82E3C3}" presName="rootConnector3" presStyleLbl="asst1" presStyleIdx="0" presStyleCnt="1"/>
      <dgm:spPr/>
    </dgm:pt>
    <dgm:pt modelId="{3D05FFE0-5856-4466-B0C5-CB1C1317C684}" type="pres">
      <dgm:prSet presAssocID="{598C2728-A32E-4D92-BF8B-30D0EE82E3C3}" presName="hierChild6" presStyleCnt="0"/>
      <dgm:spPr/>
    </dgm:pt>
    <dgm:pt modelId="{DB1CD2E8-9382-4534-BD48-2376B299EBC6}" type="pres">
      <dgm:prSet presAssocID="{598C2728-A32E-4D92-BF8B-30D0EE82E3C3}" presName="hierChild7" presStyleCnt="0"/>
      <dgm:spPr/>
    </dgm:pt>
  </dgm:ptLst>
  <dgm:cxnLst>
    <dgm:cxn modelId="{36C54F10-9144-4DA3-B64E-E99019B4D323}" type="presOf" srcId="{3B944668-347F-4AAA-85EC-8B44E31A2D28}" destId="{A01359F9-2414-4BEC-8952-5B787AC2D861}" srcOrd="0" destOrd="0" presId="urn:microsoft.com/office/officeart/2005/8/layout/orgChart1"/>
    <dgm:cxn modelId="{D1FB8811-E5FD-4301-8F24-C2EBFCDA58B7}" srcId="{80A5EE47-9417-47DE-B465-6A917A732A58}" destId="{598C2728-A32E-4D92-BF8B-30D0EE82E3C3}" srcOrd="0" destOrd="0" parTransId="{8441D141-BDF9-4EF5-B097-557583A4AC9E}" sibTransId="{BF9DEA56-F2A8-44B2-AC9E-4772B1987F86}"/>
    <dgm:cxn modelId="{79F2D219-6EE0-4CCA-8F58-A412F2CDE2FA}" srcId="{80A5EE47-9417-47DE-B465-6A917A732A58}" destId="{08D3AE69-BA1E-4035-BEB8-3F1A659CF65F}" srcOrd="2" destOrd="0" parTransId="{D2873AAC-2F78-4AE9-B254-A24F3CE5A6BF}" sibTransId="{AD8268C8-7B8E-4D07-B0CA-F2A5A8A9E312}"/>
    <dgm:cxn modelId="{CFF37C22-7F35-4321-B5B2-EF4DB5F993AC}" type="presOf" srcId="{80A5EE47-9417-47DE-B465-6A917A732A58}" destId="{7239996F-1F5D-488D-B38E-280D3EED168B}" srcOrd="0" destOrd="0" presId="urn:microsoft.com/office/officeart/2005/8/layout/orgChart1"/>
    <dgm:cxn modelId="{B7A83825-ABE1-4ADD-ACDE-5F1FACD7EBF3}" type="presOf" srcId="{C44C3147-E50F-4679-920E-3E0AFF5822CD}" destId="{F39FC361-A69D-4C01-8D66-BDC4C7A49F32}" srcOrd="0" destOrd="0" presId="urn:microsoft.com/office/officeart/2005/8/layout/orgChart1"/>
    <dgm:cxn modelId="{7DEDE75D-CE48-42C1-B55B-622B8AE8B6E1}" type="presOf" srcId="{08D3AE69-BA1E-4035-BEB8-3F1A659CF65F}" destId="{05C55798-C124-476C-B52A-FC9B361971A4}" srcOrd="1" destOrd="0" presId="urn:microsoft.com/office/officeart/2005/8/layout/orgChart1"/>
    <dgm:cxn modelId="{F941876B-C089-4E8D-A1A4-93C8C83579CE}" srcId="{80A5EE47-9417-47DE-B465-6A917A732A58}" destId="{3B944668-347F-4AAA-85EC-8B44E31A2D28}" srcOrd="1" destOrd="0" parTransId="{4F94D619-4AE6-430D-BB8D-77AF3DEAFE2E}" sibTransId="{4479D083-8154-46F2-979F-88CFC114FFE3}"/>
    <dgm:cxn modelId="{3648966D-20D1-49F2-B580-E05E6F524E9E}" type="presOf" srcId="{BA80D95D-40EE-4A47-BC0D-0549D8276CC0}" destId="{64ACC96B-A34D-4A35-843A-58E03448341D}" srcOrd="1" destOrd="0" presId="urn:microsoft.com/office/officeart/2005/8/layout/orgChart1"/>
    <dgm:cxn modelId="{671EB24D-AB1C-4FCA-9728-F12DABD0AC7E}" type="presOf" srcId="{44A25C87-0920-45A7-A4DB-1AFED83BA2F3}" destId="{9AA7F927-2A82-4479-B1C1-C4701F9FEEED}" srcOrd="0" destOrd="0" presId="urn:microsoft.com/office/officeart/2005/8/layout/orgChart1"/>
    <dgm:cxn modelId="{3CD18F78-985D-41B9-A7F6-8611D4E4BABF}" type="presOf" srcId="{D2873AAC-2F78-4AE9-B254-A24F3CE5A6BF}" destId="{252EF2C3-1D27-42E8-A614-C14EACC3ADA2}" srcOrd="0" destOrd="0" presId="urn:microsoft.com/office/officeart/2005/8/layout/orgChart1"/>
    <dgm:cxn modelId="{77AF4F7A-C841-402C-B308-9F367ABD7731}" type="presOf" srcId="{4F94D619-4AE6-430D-BB8D-77AF3DEAFE2E}" destId="{97366EB5-58C0-459C-BCA8-99ED661E6171}" srcOrd="0" destOrd="0" presId="urn:microsoft.com/office/officeart/2005/8/layout/orgChart1"/>
    <dgm:cxn modelId="{8760148C-ECF1-4D3C-AED9-09507AA1F6EB}" type="presOf" srcId="{08D3AE69-BA1E-4035-BEB8-3F1A659CF65F}" destId="{93DE61C7-0EFF-4297-AC59-1D283FF7D6C6}" srcOrd="0" destOrd="0" presId="urn:microsoft.com/office/officeart/2005/8/layout/orgChart1"/>
    <dgm:cxn modelId="{0117079D-D6DB-4A14-AFB7-F61FD5DADCE7}" type="presOf" srcId="{598C2728-A32E-4D92-BF8B-30D0EE82E3C3}" destId="{EC7A5ED9-7389-4D0C-900F-3A10815AE604}" srcOrd="0" destOrd="0" presId="urn:microsoft.com/office/officeart/2005/8/layout/orgChart1"/>
    <dgm:cxn modelId="{3F8DD8A2-0C0A-4614-939F-FA7AA8F842DF}" srcId="{80A5EE47-9417-47DE-B465-6A917A732A58}" destId="{BA80D95D-40EE-4A47-BC0D-0549D8276CC0}" srcOrd="3" destOrd="0" parTransId="{C44C3147-E50F-4679-920E-3E0AFF5822CD}" sibTransId="{8AF1DBA3-7DC4-48B8-BDE7-DFDED60C4B42}"/>
    <dgm:cxn modelId="{52690DA7-A34D-4D71-840F-936A72CA7E5B}" type="presOf" srcId="{80A5EE47-9417-47DE-B465-6A917A732A58}" destId="{FB130BFB-1367-4D16-834B-95478933B80C}" srcOrd="1" destOrd="0" presId="urn:microsoft.com/office/officeart/2005/8/layout/orgChart1"/>
    <dgm:cxn modelId="{EC820DEC-22F5-4302-99AD-A0CE6E5E7EEF}" srcId="{44A25C87-0920-45A7-A4DB-1AFED83BA2F3}" destId="{80A5EE47-9417-47DE-B465-6A917A732A58}" srcOrd="0" destOrd="0" parTransId="{A7426DB4-ED00-48A4-AA41-CEAED8B33A04}" sibTransId="{B1F1814B-F182-415F-B1A2-BE76BE34179B}"/>
    <dgm:cxn modelId="{FAD3D1EE-B166-4912-9B6A-73221A72561C}" type="presOf" srcId="{598C2728-A32E-4D92-BF8B-30D0EE82E3C3}" destId="{147AB745-730D-411B-AE7B-6FFE7EA4D33E}" srcOrd="1" destOrd="0" presId="urn:microsoft.com/office/officeart/2005/8/layout/orgChart1"/>
    <dgm:cxn modelId="{B62502F0-28B4-4637-8AC3-575A9D28F658}" type="presOf" srcId="{3B944668-347F-4AAA-85EC-8B44E31A2D28}" destId="{EFE6F913-4990-4683-A837-6E3580979CA3}" srcOrd="1" destOrd="0" presId="urn:microsoft.com/office/officeart/2005/8/layout/orgChart1"/>
    <dgm:cxn modelId="{974653FB-D0C4-40F3-ADBC-383E18371C53}" type="presOf" srcId="{8441D141-BDF9-4EF5-B097-557583A4AC9E}" destId="{91053F3A-F92D-411D-B9E7-3D10D02C44D8}" srcOrd="0" destOrd="0" presId="urn:microsoft.com/office/officeart/2005/8/layout/orgChart1"/>
    <dgm:cxn modelId="{1AEF0BFE-EACA-44E6-9E36-22DBE204A8E4}" type="presOf" srcId="{BA80D95D-40EE-4A47-BC0D-0549D8276CC0}" destId="{71ACC3A0-1730-4320-B458-CDC7DAB51607}" srcOrd="0" destOrd="0" presId="urn:microsoft.com/office/officeart/2005/8/layout/orgChart1"/>
    <dgm:cxn modelId="{100EAAC9-8FEA-4E8E-86EE-A917D4044F1B}" type="presParOf" srcId="{9AA7F927-2A82-4479-B1C1-C4701F9FEEED}" destId="{FBCE3828-D57E-480E-8BD9-17467ED0106C}" srcOrd="0" destOrd="0" presId="urn:microsoft.com/office/officeart/2005/8/layout/orgChart1"/>
    <dgm:cxn modelId="{0C66F632-B7AA-4A23-80B9-0351F2AFA1E7}" type="presParOf" srcId="{FBCE3828-D57E-480E-8BD9-17467ED0106C}" destId="{1796D59C-CEC9-4242-B3DB-5AAF36B6E37D}" srcOrd="0" destOrd="0" presId="urn:microsoft.com/office/officeart/2005/8/layout/orgChart1"/>
    <dgm:cxn modelId="{DFBA28A9-1753-49D1-B7C9-509C1B98CC4D}" type="presParOf" srcId="{1796D59C-CEC9-4242-B3DB-5AAF36B6E37D}" destId="{7239996F-1F5D-488D-B38E-280D3EED168B}" srcOrd="0" destOrd="0" presId="urn:microsoft.com/office/officeart/2005/8/layout/orgChart1"/>
    <dgm:cxn modelId="{B7741751-B8E7-42B8-B6B7-CA9547D8E822}" type="presParOf" srcId="{1796D59C-CEC9-4242-B3DB-5AAF36B6E37D}" destId="{FB130BFB-1367-4D16-834B-95478933B80C}" srcOrd="1" destOrd="0" presId="urn:microsoft.com/office/officeart/2005/8/layout/orgChart1"/>
    <dgm:cxn modelId="{4FBA2A31-7BA8-4EB8-9E87-6E67CCA7EEA5}" type="presParOf" srcId="{FBCE3828-D57E-480E-8BD9-17467ED0106C}" destId="{A9A7A11A-985E-4BFE-A3D9-E58849F12928}" srcOrd="1" destOrd="0" presId="urn:microsoft.com/office/officeart/2005/8/layout/orgChart1"/>
    <dgm:cxn modelId="{916800EC-62DE-4AFB-84BA-16A03ACEECF8}" type="presParOf" srcId="{A9A7A11A-985E-4BFE-A3D9-E58849F12928}" destId="{97366EB5-58C0-459C-BCA8-99ED661E6171}" srcOrd="0" destOrd="0" presId="urn:microsoft.com/office/officeart/2005/8/layout/orgChart1"/>
    <dgm:cxn modelId="{04CCC3AF-4780-44A9-8B49-9A60C45A88F7}" type="presParOf" srcId="{A9A7A11A-985E-4BFE-A3D9-E58849F12928}" destId="{419B9F34-00BD-4EEC-9679-DC28DC928AC8}" srcOrd="1" destOrd="0" presId="urn:microsoft.com/office/officeart/2005/8/layout/orgChart1"/>
    <dgm:cxn modelId="{6C57ECA6-2755-491C-90AC-E8582CEB0CDC}" type="presParOf" srcId="{419B9F34-00BD-4EEC-9679-DC28DC928AC8}" destId="{7F8EB43B-35BE-48CA-90BB-0F9C4ABE90CA}" srcOrd="0" destOrd="0" presId="urn:microsoft.com/office/officeart/2005/8/layout/orgChart1"/>
    <dgm:cxn modelId="{9873DF5E-B5CD-489A-A18C-0F080D2A41F7}" type="presParOf" srcId="{7F8EB43B-35BE-48CA-90BB-0F9C4ABE90CA}" destId="{A01359F9-2414-4BEC-8952-5B787AC2D861}" srcOrd="0" destOrd="0" presId="urn:microsoft.com/office/officeart/2005/8/layout/orgChart1"/>
    <dgm:cxn modelId="{F5703221-9FEF-4DC3-B4E3-FF06754DAC3D}" type="presParOf" srcId="{7F8EB43B-35BE-48CA-90BB-0F9C4ABE90CA}" destId="{EFE6F913-4990-4683-A837-6E3580979CA3}" srcOrd="1" destOrd="0" presId="urn:microsoft.com/office/officeart/2005/8/layout/orgChart1"/>
    <dgm:cxn modelId="{64ADACA0-3AD7-499C-AF3B-F5DAE26D4A8F}" type="presParOf" srcId="{419B9F34-00BD-4EEC-9679-DC28DC928AC8}" destId="{EAD82950-D8F5-41E1-913D-92888344CEB7}" srcOrd="1" destOrd="0" presId="urn:microsoft.com/office/officeart/2005/8/layout/orgChart1"/>
    <dgm:cxn modelId="{19740D30-F0B3-429C-AC7F-0C93D495918F}" type="presParOf" srcId="{419B9F34-00BD-4EEC-9679-DC28DC928AC8}" destId="{5D49B040-1A99-4B7E-BB99-FBF4E70EC526}" srcOrd="2" destOrd="0" presId="urn:microsoft.com/office/officeart/2005/8/layout/orgChart1"/>
    <dgm:cxn modelId="{435B01C4-64C5-4646-9A00-BBECCBCB00A8}" type="presParOf" srcId="{A9A7A11A-985E-4BFE-A3D9-E58849F12928}" destId="{252EF2C3-1D27-42E8-A614-C14EACC3ADA2}" srcOrd="2" destOrd="0" presId="urn:microsoft.com/office/officeart/2005/8/layout/orgChart1"/>
    <dgm:cxn modelId="{CA103F4A-3C7D-4F68-91C2-A3363A78BFBB}" type="presParOf" srcId="{A9A7A11A-985E-4BFE-A3D9-E58849F12928}" destId="{77BF4EF7-4B95-4C7C-BAF0-74C015181DC8}" srcOrd="3" destOrd="0" presId="urn:microsoft.com/office/officeart/2005/8/layout/orgChart1"/>
    <dgm:cxn modelId="{C38B1B5C-3AA6-4DA4-8F2F-ECCF913C9E5E}" type="presParOf" srcId="{77BF4EF7-4B95-4C7C-BAF0-74C015181DC8}" destId="{04FFD645-AFE4-457E-BE20-5FDE29D9FC43}" srcOrd="0" destOrd="0" presId="urn:microsoft.com/office/officeart/2005/8/layout/orgChart1"/>
    <dgm:cxn modelId="{D1D87522-B01C-4AB5-9C7E-9232E036B9CF}" type="presParOf" srcId="{04FFD645-AFE4-457E-BE20-5FDE29D9FC43}" destId="{93DE61C7-0EFF-4297-AC59-1D283FF7D6C6}" srcOrd="0" destOrd="0" presId="urn:microsoft.com/office/officeart/2005/8/layout/orgChart1"/>
    <dgm:cxn modelId="{F346C3AA-6C3F-47E3-A57D-2FD8648B1FE9}" type="presParOf" srcId="{04FFD645-AFE4-457E-BE20-5FDE29D9FC43}" destId="{05C55798-C124-476C-B52A-FC9B361971A4}" srcOrd="1" destOrd="0" presId="urn:microsoft.com/office/officeart/2005/8/layout/orgChart1"/>
    <dgm:cxn modelId="{E8AE559E-671F-4429-9B18-E3E0B8D2679E}" type="presParOf" srcId="{77BF4EF7-4B95-4C7C-BAF0-74C015181DC8}" destId="{E9582853-AFEE-4152-A6DE-797CDBF647E1}" srcOrd="1" destOrd="0" presId="urn:microsoft.com/office/officeart/2005/8/layout/orgChart1"/>
    <dgm:cxn modelId="{07EF6957-1B3A-4DBD-85F9-63E718B6B459}" type="presParOf" srcId="{77BF4EF7-4B95-4C7C-BAF0-74C015181DC8}" destId="{0405C2F5-7318-475C-8D08-AC4F5EC4E1C9}" srcOrd="2" destOrd="0" presId="urn:microsoft.com/office/officeart/2005/8/layout/orgChart1"/>
    <dgm:cxn modelId="{471DAFCE-DBBB-439F-B9E2-C30CB73DD98B}" type="presParOf" srcId="{A9A7A11A-985E-4BFE-A3D9-E58849F12928}" destId="{F39FC361-A69D-4C01-8D66-BDC4C7A49F32}" srcOrd="4" destOrd="0" presId="urn:microsoft.com/office/officeart/2005/8/layout/orgChart1"/>
    <dgm:cxn modelId="{4890170F-7825-4B10-A0E1-7BFEEB15F262}" type="presParOf" srcId="{A9A7A11A-985E-4BFE-A3D9-E58849F12928}" destId="{DD2577BE-5D14-4886-B92C-1C074FF3E45A}" srcOrd="5" destOrd="0" presId="urn:microsoft.com/office/officeart/2005/8/layout/orgChart1"/>
    <dgm:cxn modelId="{F3596F3F-CFE9-450C-A4F6-47B4DC2A532C}" type="presParOf" srcId="{DD2577BE-5D14-4886-B92C-1C074FF3E45A}" destId="{B4D88AB8-521A-4458-ACE1-33F0665101E0}" srcOrd="0" destOrd="0" presId="urn:microsoft.com/office/officeart/2005/8/layout/orgChart1"/>
    <dgm:cxn modelId="{788BD40B-B5F4-42AC-B8FD-C158A881B9DC}" type="presParOf" srcId="{B4D88AB8-521A-4458-ACE1-33F0665101E0}" destId="{71ACC3A0-1730-4320-B458-CDC7DAB51607}" srcOrd="0" destOrd="0" presId="urn:microsoft.com/office/officeart/2005/8/layout/orgChart1"/>
    <dgm:cxn modelId="{0A93F762-30CC-4ED5-85FA-8337E0DA8FE4}" type="presParOf" srcId="{B4D88AB8-521A-4458-ACE1-33F0665101E0}" destId="{64ACC96B-A34D-4A35-843A-58E03448341D}" srcOrd="1" destOrd="0" presId="urn:microsoft.com/office/officeart/2005/8/layout/orgChart1"/>
    <dgm:cxn modelId="{F53C34C4-C1E7-4AE6-9E9E-06A67138161B}" type="presParOf" srcId="{DD2577BE-5D14-4886-B92C-1C074FF3E45A}" destId="{AC557E44-F34B-49C4-84B0-F8C85043BD88}" srcOrd="1" destOrd="0" presId="urn:microsoft.com/office/officeart/2005/8/layout/orgChart1"/>
    <dgm:cxn modelId="{C39B2797-4E17-46FA-8E39-D162A80B52F7}" type="presParOf" srcId="{DD2577BE-5D14-4886-B92C-1C074FF3E45A}" destId="{360E9BAB-9962-41F4-8BB0-F9DA0091AF15}" srcOrd="2" destOrd="0" presId="urn:microsoft.com/office/officeart/2005/8/layout/orgChart1"/>
    <dgm:cxn modelId="{45708CEB-F178-4378-975D-B00FC86EF75B}" type="presParOf" srcId="{FBCE3828-D57E-480E-8BD9-17467ED0106C}" destId="{99AD2329-6378-464D-AB74-C4EA7D5C2101}" srcOrd="2" destOrd="0" presId="urn:microsoft.com/office/officeart/2005/8/layout/orgChart1"/>
    <dgm:cxn modelId="{03E58BB5-554E-4D7D-B570-4D69F76C6D64}" type="presParOf" srcId="{99AD2329-6378-464D-AB74-C4EA7D5C2101}" destId="{91053F3A-F92D-411D-B9E7-3D10D02C44D8}" srcOrd="0" destOrd="0" presId="urn:microsoft.com/office/officeart/2005/8/layout/orgChart1"/>
    <dgm:cxn modelId="{401A70C9-7A48-43CB-99CF-87E8405D7ABB}" type="presParOf" srcId="{99AD2329-6378-464D-AB74-C4EA7D5C2101}" destId="{ED6EAB99-421C-4E3F-AE24-F54729E78ACB}" srcOrd="1" destOrd="0" presId="urn:microsoft.com/office/officeart/2005/8/layout/orgChart1"/>
    <dgm:cxn modelId="{5094580A-83AE-4A0B-AC48-8D815C69B5EB}" type="presParOf" srcId="{ED6EAB99-421C-4E3F-AE24-F54729E78ACB}" destId="{8B8D1AF9-F36C-444F-99A9-F6C11EF37DEF}" srcOrd="0" destOrd="0" presId="urn:microsoft.com/office/officeart/2005/8/layout/orgChart1"/>
    <dgm:cxn modelId="{CC0B0A79-7B25-48C8-AEDF-8162716FC23B}" type="presParOf" srcId="{8B8D1AF9-F36C-444F-99A9-F6C11EF37DEF}" destId="{EC7A5ED9-7389-4D0C-900F-3A10815AE604}" srcOrd="0" destOrd="0" presId="urn:microsoft.com/office/officeart/2005/8/layout/orgChart1"/>
    <dgm:cxn modelId="{81C2624E-4C0C-4A09-BC06-46BDD0FBF2B3}" type="presParOf" srcId="{8B8D1AF9-F36C-444F-99A9-F6C11EF37DEF}" destId="{147AB745-730D-411B-AE7B-6FFE7EA4D33E}" srcOrd="1" destOrd="0" presId="urn:microsoft.com/office/officeart/2005/8/layout/orgChart1"/>
    <dgm:cxn modelId="{A468100B-9A8E-46C0-8788-F7B7C7B2585E}" type="presParOf" srcId="{ED6EAB99-421C-4E3F-AE24-F54729E78ACB}" destId="{3D05FFE0-5856-4466-B0C5-CB1C1317C684}" srcOrd="1" destOrd="0" presId="urn:microsoft.com/office/officeart/2005/8/layout/orgChart1"/>
    <dgm:cxn modelId="{9C6E367E-7657-494A-B0E9-8EFAC256C5B8}" type="presParOf" srcId="{ED6EAB99-421C-4E3F-AE24-F54729E78ACB}" destId="{DB1CD2E8-9382-4534-BD48-2376B299EB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2F1D91-5253-415E-8C8E-FDD51AA972AA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BAD13A-1CD3-4752-9C35-E89E72042595}">
      <dgm:prSet phldrT="[Текст]" custT="1"/>
      <dgm:spPr/>
      <dgm:t>
        <a:bodyPr/>
        <a:lstStyle/>
        <a:p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81A398-A712-45D4-9E9A-9D836E5F78C8}" type="parTrans" cxnId="{73E97AB1-9CAD-49DB-8667-2071734EA2E2}">
      <dgm:prSet/>
      <dgm:spPr/>
      <dgm:t>
        <a:bodyPr/>
        <a:lstStyle/>
        <a:p>
          <a:endParaRPr lang="ru-RU"/>
        </a:p>
      </dgm:t>
    </dgm:pt>
    <dgm:pt modelId="{61744F8C-7A35-4E47-BCC3-E40CE9733D31}" type="sibTrans" cxnId="{73E97AB1-9CAD-49DB-8667-2071734EA2E2}">
      <dgm:prSet/>
      <dgm:spPr/>
      <dgm:t>
        <a:bodyPr/>
        <a:lstStyle/>
        <a:p>
          <a:endParaRPr lang="ru-RU"/>
        </a:p>
      </dgm:t>
    </dgm:pt>
    <dgm:pt modelId="{EEE9673F-53AF-49A6-93B0-25BE6748B877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мекемелері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төмендегідей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сарапталады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874AD4-452B-42CE-9E20-D679ADFFD3F8}" type="parTrans" cxnId="{1FC718CE-0616-44A6-B7DD-8C547DAAEC44}">
      <dgm:prSet/>
      <dgm:spPr/>
      <dgm:t>
        <a:bodyPr/>
        <a:lstStyle/>
        <a:p>
          <a:endParaRPr lang="ru-RU"/>
        </a:p>
      </dgm:t>
    </dgm:pt>
    <dgm:pt modelId="{55E84C9B-2E4E-462D-BB53-FAC52ED1C80C}" type="sibTrans" cxnId="{1FC718CE-0616-44A6-B7DD-8C547DAAEC44}">
      <dgm:prSet/>
      <dgm:spPr/>
      <dgm:t>
        <a:bodyPr/>
        <a:lstStyle/>
        <a:p>
          <a:endParaRPr lang="ru-RU"/>
        </a:p>
      </dgm:t>
    </dgm:pt>
    <dgm:pt modelId="{815400A6-4DA4-419A-99EB-E3EC1A504BC1}">
      <dgm:prSet phldrT="[Текст]" custT="1"/>
      <dgm:spPr/>
      <dgm:t>
        <a:bodyPr/>
        <a:lstStyle/>
        <a:p>
          <a:pPr algn="ctr"/>
          <a:r>
            <a:rPr lang="kk-KZ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жоғары кәсіптік білім беру.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kk-KZ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жоғарғы оқу орнынан кейінгі кәсіптік білім  беру деңгейлері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C3B328-B1FB-42D7-AD5E-4FAE55EEE18B}" type="parTrans" cxnId="{A6101D20-76F5-4666-B7CC-6E8E43373CA8}">
      <dgm:prSet/>
      <dgm:spPr/>
      <dgm:t>
        <a:bodyPr/>
        <a:lstStyle/>
        <a:p>
          <a:endParaRPr lang="ru-RU"/>
        </a:p>
      </dgm:t>
    </dgm:pt>
    <dgm:pt modelId="{D71F2962-61CB-46B7-8418-72300169AFE7}" type="sibTrans" cxnId="{A6101D20-76F5-4666-B7CC-6E8E43373CA8}">
      <dgm:prSet/>
      <dgm:spPr/>
      <dgm:t>
        <a:bodyPr/>
        <a:lstStyle/>
        <a:p>
          <a:endParaRPr lang="ru-RU"/>
        </a:p>
      </dgm:t>
    </dgm:pt>
    <dgm:pt modelId="{D3910CFC-AAC7-47B5-A03A-4C4DDB61764B}">
      <dgm:prSet phldrT="[Текст]" custT="1"/>
      <dgm:spPr/>
      <dgm:t>
        <a:bodyPr/>
        <a:lstStyle/>
        <a:p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</a:t>
          </a:r>
        </a:p>
        <a:p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білімнен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кейінгі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беру.</a:t>
          </a:r>
        </a:p>
      </dgm:t>
    </dgm:pt>
    <dgm:pt modelId="{EE2194B3-FE44-4A18-9E06-1E03880CE937}" type="parTrans" cxnId="{E44F2109-FAE5-4883-83CE-64E4EBC57592}">
      <dgm:prSet/>
      <dgm:spPr/>
      <dgm:t>
        <a:bodyPr/>
        <a:lstStyle/>
        <a:p>
          <a:endParaRPr lang="ru-RU"/>
        </a:p>
      </dgm:t>
    </dgm:pt>
    <dgm:pt modelId="{7066A2DE-03EF-45C3-AB58-B40C2574B773}" type="sibTrans" cxnId="{E44F2109-FAE5-4883-83CE-64E4EBC57592}">
      <dgm:prSet/>
      <dgm:spPr/>
      <dgm:t>
        <a:bodyPr/>
        <a:lstStyle/>
        <a:p>
          <a:endParaRPr lang="ru-RU"/>
        </a:p>
      </dgm:t>
    </dgm:pt>
    <dgm:pt modelId="{AA437DFE-4662-40AB-9A39-8E9053B6964E}">
      <dgm:prSet/>
      <dgm:spPr/>
      <dgm:t>
        <a:bodyPr/>
        <a:lstStyle/>
        <a:p>
          <a:endParaRPr lang="ru-RU"/>
        </a:p>
      </dgm:t>
    </dgm:pt>
    <dgm:pt modelId="{351F7E39-28CF-4BA0-AD31-2A06963A839F}" type="parTrans" cxnId="{E164AD62-9153-4384-88FA-E2482F870F3A}">
      <dgm:prSet/>
      <dgm:spPr/>
      <dgm:t>
        <a:bodyPr/>
        <a:lstStyle/>
        <a:p>
          <a:endParaRPr lang="ru-RU"/>
        </a:p>
      </dgm:t>
    </dgm:pt>
    <dgm:pt modelId="{4393A53A-FAE0-4B0F-83CF-35A2ACFC8034}" type="sibTrans" cxnId="{E164AD62-9153-4384-88FA-E2482F870F3A}">
      <dgm:prSet/>
      <dgm:spPr/>
      <dgm:t>
        <a:bodyPr/>
        <a:lstStyle/>
        <a:p>
          <a:endParaRPr lang="ru-RU"/>
        </a:p>
      </dgm:t>
    </dgm:pt>
    <dgm:pt modelId="{059933D9-0FC9-4545-9218-07976E269B61}" type="pres">
      <dgm:prSet presAssocID="{272F1D91-5253-415E-8C8E-FDD51AA972A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276FC31-88BD-4B7F-A0E4-CF67F3C3E807}" type="pres">
      <dgm:prSet presAssocID="{66BAD13A-1CD3-4752-9C35-E89E72042595}" presName="singleCycle" presStyleCnt="0"/>
      <dgm:spPr/>
    </dgm:pt>
    <dgm:pt modelId="{03D6937C-5CF2-4C45-AAED-BA0C922B7539}" type="pres">
      <dgm:prSet presAssocID="{66BAD13A-1CD3-4752-9C35-E89E72042595}" presName="singleCenter" presStyleLbl="node1" presStyleIdx="0" presStyleCnt="4" custScaleX="202641" custScaleY="50449" custLinFactNeighborX="-10433" custLinFactNeighborY="-26016">
        <dgm:presLayoutVars>
          <dgm:chMax val="7"/>
          <dgm:chPref val="7"/>
        </dgm:presLayoutVars>
      </dgm:prSet>
      <dgm:spPr/>
    </dgm:pt>
    <dgm:pt modelId="{AB2ABED7-5018-40A6-9703-4219B21A66D0}" type="pres">
      <dgm:prSet presAssocID="{C2874AD4-452B-42CE-9E20-D679ADFFD3F8}" presName="Name56" presStyleLbl="parChTrans1D2" presStyleIdx="0" presStyleCnt="3"/>
      <dgm:spPr/>
    </dgm:pt>
    <dgm:pt modelId="{B345A52F-C4EA-429A-A530-E73962706B7C}" type="pres">
      <dgm:prSet presAssocID="{EEE9673F-53AF-49A6-93B0-25BE6748B877}" presName="text0" presStyleLbl="node1" presStyleIdx="1" presStyleCnt="4" custScaleX="477896" custScaleY="74258" custRadScaleRad="107319" custRadScaleInc="-20668">
        <dgm:presLayoutVars>
          <dgm:bulletEnabled val="1"/>
        </dgm:presLayoutVars>
      </dgm:prSet>
      <dgm:spPr/>
    </dgm:pt>
    <dgm:pt modelId="{80DB4696-8976-4220-B295-E94A80DB2BCE}" type="pres">
      <dgm:prSet presAssocID="{46C3B328-B1FB-42D7-AD5E-4FAE55EEE18B}" presName="Name56" presStyleLbl="parChTrans1D2" presStyleIdx="1" presStyleCnt="3"/>
      <dgm:spPr/>
    </dgm:pt>
    <dgm:pt modelId="{E24C68E2-01F5-4C23-8F61-4A15834826B3}" type="pres">
      <dgm:prSet presAssocID="{815400A6-4DA4-419A-99EB-E3EC1A504BC1}" presName="text0" presStyleLbl="node1" presStyleIdx="2" presStyleCnt="4" custScaleX="345897" custScaleY="171612" custRadScaleRad="106868" custRadScaleInc="-1254">
        <dgm:presLayoutVars>
          <dgm:bulletEnabled val="1"/>
        </dgm:presLayoutVars>
      </dgm:prSet>
      <dgm:spPr/>
    </dgm:pt>
    <dgm:pt modelId="{11710131-87F8-4346-8856-778628DF99A9}" type="pres">
      <dgm:prSet presAssocID="{EE2194B3-FE44-4A18-9E06-1E03880CE937}" presName="Name56" presStyleLbl="parChTrans1D2" presStyleIdx="2" presStyleCnt="3"/>
      <dgm:spPr/>
    </dgm:pt>
    <dgm:pt modelId="{B853289C-4562-429D-9C4F-E3E6663DC347}" type="pres">
      <dgm:prSet presAssocID="{D3910CFC-AAC7-47B5-A03A-4C4DDB61764B}" presName="text0" presStyleLbl="node1" presStyleIdx="3" presStyleCnt="4" custScaleX="343807" custScaleY="162887" custRadScaleRad="140523" custRadScaleInc="16307">
        <dgm:presLayoutVars>
          <dgm:bulletEnabled val="1"/>
        </dgm:presLayoutVars>
      </dgm:prSet>
      <dgm:spPr/>
    </dgm:pt>
  </dgm:ptLst>
  <dgm:cxnLst>
    <dgm:cxn modelId="{E44F2109-FAE5-4883-83CE-64E4EBC57592}" srcId="{66BAD13A-1CD3-4752-9C35-E89E72042595}" destId="{D3910CFC-AAC7-47B5-A03A-4C4DDB61764B}" srcOrd="2" destOrd="0" parTransId="{EE2194B3-FE44-4A18-9E06-1E03880CE937}" sibTransId="{7066A2DE-03EF-45C3-AB58-B40C2574B773}"/>
    <dgm:cxn modelId="{4F24EA0B-DF48-47C6-901E-3A2E0E776817}" type="presOf" srcId="{C2874AD4-452B-42CE-9E20-D679ADFFD3F8}" destId="{AB2ABED7-5018-40A6-9703-4219B21A66D0}" srcOrd="0" destOrd="0" presId="urn:microsoft.com/office/officeart/2008/layout/RadialCluster"/>
    <dgm:cxn modelId="{528C041B-7C83-4F4B-96B2-08488464ACDE}" type="presOf" srcId="{EEE9673F-53AF-49A6-93B0-25BE6748B877}" destId="{B345A52F-C4EA-429A-A530-E73962706B7C}" srcOrd="0" destOrd="0" presId="urn:microsoft.com/office/officeart/2008/layout/RadialCluster"/>
    <dgm:cxn modelId="{A6101D20-76F5-4666-B7CC-6E8E43373CA8}" srcId="{66BAD13A-1CD3-4752-9C35-E89E72042595}" destId="{815400A6-4DA4-419A-99EB-E3EC1A504BC1}" srcOrd="1" destOrd="0" parTransId="{46C3B328-B1FB-42D7-AD5E-4FAE55EEE18B}" sibTransId="{D71F2962-61CB-46B7-8418-72300169AFE7}"/>
    <dgm:cxn modelId="{F327A739-9B2A-4920-B2CF-52AC6A744BBA}" type="presOf" srcId="{815400A6-4DA4-419A-99EB-E3EC1A504BC1}" destId="{E24C68E2-01F5-4C23-8F61-4A15834826B3}" srcOrd="0" destOrd="0" presId="urn:microsoft.com/office/officeart/2008/layout/RadialCluster"/>
    <dgm:cxn modelId="{E164AD62-9153-4384-88FA-E2482F870F3A}" srcId="{272F1D91-5253-415E-8C8E-FDD51AA972AA}" destId="{AA437DFE-4662-40AB-9A39-8E9053B6964E}" srcOrd="1" destOrd="0" parTransId="{351F7E39-28CF-4BA0-AD31-2A06963A839F}" sibTransId="{4393A53A-FAE0-4B0F-83CF-35A2ACFC8034}"/>
    <dgm:cxn modelId="{122F0847-29F6-42EB-B3FB-99DA87653E4D}" type="presOf" srcId="{46C3B328-B1FB-42D7-AD5E-4FAE55EEE18B}" destId="{80DB4696-8976-4220-B295-E94A80DB2BCE}" srcOrd="0" destOrd="0" presId="urn:microsoft.com/office/officeart/2008/layout/RadialCluster"/>
    <dgm:cxn modelId="{157D5C7D-BA91-439E-AEB0-9CD419429E3A}" type="presOf" srcId="{272F1D91-5253-415E-8C8E-FDD51AA972AA}" destId="{059933D9-0FC9-4545-9218-07976E269B61}" srcOrd="0" destOrd="0" presId="urn:microsoft.com/office/officeart/2008/layout/RadialCluster"/>
    <dgm:cxn modelId="{C7FA9D8E-96F3-4AF1-BC6A-15BF959133D9}" type="presOf" srcId="{D3910CFC-AAC7-47B5-A03A-4C4DDB61764B}" destId="{B853289C-4562-429D-9C4F-E3E6663DC347}" srcOrd="0" destOrd="0" presId="urn:microsoft.com/office/officeart/2008/layout/RadialCluster"/>
    <dgm:cxn modelId="{D66AD78F-4C92-4EDA-A88F-640B171F3935}" type="presOf" srcId="{EE2194B3-FE44-4A18-9E06-1E03880CE937}" destId="{11710131-87F8-4346-8856-778628DF99A9}" srcOrd="0" destOrd="0" presId="urn:microsoft.com/office/officeart/2008/layout/RadialCluster"/>
    <dgm:cxn modelId="{DF49F7AF-6332-452A-A4D1-E7E8EC82E1AF}" type="presOf" srcId="{66BAD13A-1CD3-4752-9C35-E89E72042595}" destId="{03D6937C-5CF2-4C45-AAED-BA0C922B7539}" srcOrd="0" destOrd="0" presId="urn:microsoft.com/office/officeart/2008/layout/RadialCluster"/>
    <dgm:cxn modelId="{73E97AB1-9CAD-49DB-8667-2071734EA2E2}" srcId="{272F1D91-5253-415E-8C8E-FDD51AA972AA}" destId="{66BAD13A-1CD3-4752-9C35-E89E72042595}" srcOrd="0" destOrd="0" parTransId="{A781A398-A712-45D4-9E9A-9D836E5F78C8}" sibTransId="{61744F8C-7A35-4E47-BCC3-E40CE9733D31}"/>
    <dgm:cxn modelId="{1FC718CE-0616-44A6-B7DD-8C547DAAEC44}" srcId="{66BAD13A-1CD3-4752-9C35-E89E72042595}" destId="{EEE9673F-53AF-49A6-93B0-25BE6748B877}" srcOrd="0" destOrd="0" parTransId="{C2874AD4-452B-42CE-9E20-D679ADFFD3F8}" sibTransId="{55E84C9B-2E4E-462D-BB53-FAC52ED1C80C}"/>
    <dgm:cxn modelId="{A33774A8-CC71-4504-A1F1-290C593620D0}" type="presParOf" srcId="{059933D9-0FC9-4545-9218-07976E269B61}" destId="{F276FC31-88BD-4B7F-A0E4-CF67F3C3E807}" srcOrd="0" destOrd="0" presId="urn:microsoft.com/office/officeart/2008/layout/RadialCluster"/>
    <dgm:cxn modelId="{93021E70-5962-4B43-9482-1289177F8E24}" type="presParOf" srcId="{F276FC31-88BD-4B7F-A0E4-CF67F3C3E807}" destId="{03D6937C-5CF2-4C45-AAED-BA0C922B7539}" srcOrd="0" destOrd="0" presId="urn:microsoft.com/office/officeart/2008/layout/RadialCluster"/>
    <dgm:cxn modelId="{792492DF-1196-43AD-AC50-E7D908EAE837}" type="presParOf" srcId="{F276FC31-88BD-4B7F-A0E4-CF67F3C3E807}" destId="{AB2ABED7-5018-40A6-9703-4219B21A66D0}" srcOrd="1" destOrd="0" presId="urn:microsoft.com/office/officeart/2008/layout/RadialCluster"/>
    <dgm:cxn modelId="{32858846-DB7B-46D7-9BF3-CA426D2F592B}" type="presParOf" srcId="{F276FC31-88BD-4B7F-A0E4-CF67F3C3E807}" destId="{B345A52F-C4EA-429A-A530-E73962706B7C}" srcOrd="2" destOrd="0" presId="urn:microsoft.com/office/officeart/2008/layout/RadialCluster"/>
    <dgm:cxn modelId="{CAB60CB3-9469-494E-B81D-A40E1C355AEC}" type="presParOf" srcId="{F276FC31-88BD-4B7F-A0E4-CF67F3C3E807}" destId="{80DB4696-8976-4220-B295-E94A80DB2BCE}" srcOrd="3" destOrd="0" presId="urn:microsoft.com/office/officeart/2008/layout/RadialCluster"/>
    <dgm:cxn modelId="{364CC994-FDF1-48C3-8DB3-5CADECBF2600}" type="presParOf" srcId="{F276FC31-88BD-4B7F-A0E4-CF67F3C3E807}" destId="{E24C68E2-01F5-4C23-8F61-4A15834826B3}" srcOrd="4" destOrd="0" presId="urn:microsoft.com/office/officeart/2008/layout/RadialCluster"/>
    <dgm:cxn modelId="{B492A7AF-0BCE-4ECF-A4BC-EA8F48242838}" type="presParOf" srcId="{F276FC31-88BD-4B7F-A0E4-CF67F3C3E807}" destId="{11710131-87F8-4346-8856-778628DF99A9}" srcOrd="5" destOrd="0" presId="urn:microsoft.com/office/officeart/2008/layout/RadialCluster"/>
    <dgm:cxn modelId="{1464CE54-27BC-4043-BBD3-39418C6AE3AB}" type="presParOf" srcId="{F276FC31-88BD-4B7F-A0E4-CF67F3C3E807}" destId="{B853289C-4562-429D-9C4F-E3E6663DC347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ABF966-DA80-44F0-994E-C96152C41491}">
      <dsp:nvSpPr>
        <dsp:cNvPr id="0" name=""/>
        <dsp:cNvSpPr/>
      </dsp:nvSpPr>
      <dsp:spPr>
        <a:xfrm>
          <a:off x="0" y="1044132"/>
          <a:ext cx="10504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7F891-D0A1-4CA2-B481-1DE2F5066B56}">
      <dsp:nvSpPr>
        <dsp:cNvPr id="0" name=""/>
        <dsp:cNvSpPr/>
      </dsp:nvSpPr>
      <dsp:spPr>
        <a:xfrm>
          <a:off x="525222" y="43587"/>
          <a:ext cx="9777288" cy="2203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30" tIns="0" rIns="27793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  педагогикалық іс-әрекет белгілі  оқытудың, тәрбие беру мен дамытудың  стереотипіне қарама-қайшы, ол белгілі  межеден шығып, жеке шығармашыл, өз бағытымен жұмыс істей алатын мұғалім қалыптастыруға бағытталады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2806" y="151171"/>
        <a:ext cx="9562120" cy="1988695"/>
      </dsp:txXfrm>
    </dsp:sp>
    <dsp:sp modelId="{35BE6F1D-ACB6-43AF-BB3F-53FFB95322D3}">
      <dsp:nvSpPr>
        <dsp:cNvPr id="0" name=""/>
        <dsp:cNvSpPr/>
      </dsp:nvSpPr>
      <dsp:spPr>
        <a:xfrm>
          <a:off x="0" y="4091188"/>
          <a:ext cx="10504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DF0C9D-B689-4A1A-AE24-FB453145A214}">
      <dsp:nvSpPr>
        <dsp:cNvPr id="0" name=""/>
        <dsp:cNvSpPr/>
      </dsp:nvSpPr>
      <dsp:spPr>
        <a:xfrm>
          <a:off x="525222" y="2976091"/>
          <a:ext cx="9693315" cy="17940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30" tIns="0" rIns="27793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Ю.Н. Кулюткин кәсіпкер ұстаздың іс-әрекетіндегі “мөлшерлік шығармашылық белсенділіктің”  ара қатынасы мазмұны мен мәнінен бөлек, абстрактылы түрде қарастырылмайды дейді. 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2801" y="3063670"/>
        <a:ext cx="9518157" cy="16188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BD632-B7CE-497C-9193-8D00A515C829}">
      <dsp:nvSpPr>
        <dsp:cNvPr id="0" name=""/>
        <dsp:cNvSpPr/>
      </dsp:nvSpPr>
      <dsp:spPr>
        <a:xfrm rot="5400000">
          <a:off x="-218243" y="222624"/>
          <a:ext cx="1454954" cy="1018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513615"/>
        <a:ext cx="1018468" cy="436486"/>
      </dsp:txXfrm>
    </dsp:sp>
    <dsp:sp modelId="{B86D7F03-37AF-46CB-B933-E9FF8942F993}">
      <dsp:nvSpPr>
        <dsp:cNvPr id="0" name=""/>
        <dsp:cNvSpPr/>
      </dsp:nvSpPr>
      <dsp:spPr>
        <a:xfrm rot="5400000">
          <a:off x="5469611" y="-4446761"/>
          <a:ext cx="945720" cy="98480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іскерлік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даярлығы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1018468" y="50548"/>
        <a:ext cx="9801840" cy="853388"/>
      </dsp:txXfrm>
    </dsp:sp>
    <dsp:sp modelId="{5EBB0181-9129-426C-95CA-DA93B2737685}">
      <dsp:nvSpPr>
        <dsp:cNvPr id="0" name=""/>
        <dsp:cNvSpPr/>
      </dsp:nvSpPr>
      <dsp:spPr>
        <a:xfrm rot="5400000">
          <a:off x="-218243" y="1481860"/>
          <a:ext cx="1454954" cy="1018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 кезең 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772851"/>
        <a:ext cx="1018468" cy="436486"/>
      </dsp:txXfrm>
    </dsp:sp>
    <dsp:sp modelId="{D1109D6E-CF40-4AB5-860D-FC466418F512}">
      <dsp:nvSpPr>
        <dsp:cNvPr id="0" name=""/>
        <dsp:cNvSpPr/>
      </dsp:nvSpPr>
      <dsp:spPr>
        <a:xfrm rot="5400000">
          <a:off x="5469611" y="-3187525"/>
          <a:ext cx="945720" cy="98480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шеберлік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гуманистік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техникасы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1018468" y="1309784"/>
        <a:ext cx="9801840" cy="853388"/>
      </dsp:txXfrm>
    </dsp:sp>
    <dsp:sp modelId="{A74FF9EF-D036-4028-92F2-C26D4A4B89CC}">
      <dsp:nvSpPr>
        <dsp:cNvPr id="0" name=""/>
        <dsp:cNvSpPr/>
      </dsp:nvSpPr>
      <dsp:spPr>
        <a:xfrm rot="5400000">
          <a:off x="-218243" y="2741096"/>
          <a:ext cx="1454954" cy="1018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 кезең 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032087"/>
        <a:ext cx="1018468" cy="436486"/>
      </dsp:txXfrm>
    </dsp:sp>
    <dsp:sp modelId="{6FAF4C43-CE14-414A-B5E0-2378A08106F6}">
      <dsp:nvSpPr>
        <dsp:cNvPr id="0" name=""/>
        <dsp:cNvSpPr/>
      </dsp:nvSpPr>
      <dsp:spPr>
        <a:xfrm rot="5400000">
          <a:off x="5469362" y="-1928040"/>
          <a:ext cx="946217" cy="98480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оқу-тәрбие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жұмысының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тәсілінің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модернизациясы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1018468" y="2569045"/>
        <a:ext cx="9801815" cy="8538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53F3A-F92D-411D-B9E7-3D10D02C44D8}">
      <dsp:nvSpPr>
        <dsp:cNvPr id="0" name=""/>
        <dsp:cNvSpPr/>
      </dsp:nvSpPr>
      <dsp:spPr>
        <a:xfrm>
          <a:off x="5255702" y="816176"/>
          <a:ext cx="177006" cy="1171648"/>
        </a:xfrm>
        <a:custGeom>
          <a:avLst/>
          <a:gdLst/>
          <a:ahLst/>
          <a:cxnLst/>
          <a:rect l="0" t="0" r="0" b="0"/>
          <a:pathLst>
            <a:path>
              <a:moveTo>
                <a:pt x="177006" y="0"/>
              </a:moveTo>
              <a:lnTo>
                <a:pt x="177006" y="1171648"/>
              </a:lnTo>
              <a:lnTo>
                <a:pt x="0" y="117164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FC361-A69D-4C01-8D66-BDC4C7A49F32}">
      <dsp:nvSpPr>
        <dsp:cNvPr id="0" name=""/>
        <dsp:cNvSpPr/>
      </dsp:nvSpPr>
      <dsp:spPr>
        <a:xfrm>
          <a:off x="5432708" y="816176"/>
          <a:ext cx="3694217" cy="2971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9279"/>
              </a:lnTo>
              <a:lnTo>
                <a:pt x="3694217" y="2749279"/>
              </a:lnTo>
              <a:lnTo>
                <a:pt x="3694217" y="29711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2EF2C3-1D27-42E8-A614-C14EACC3ADA2}">
      <dsp:nvSpPr>
        <dsp:cNvPr id="0" name=""/>
        <dsp:cNvSpPr/>
      </dsp:nvSpPr>
      <dsp:spPr>
        <a:xfrm>
          <a:off x="5212036" y="816176"/>
          <a:ext cx="220672" cy="2971145"/>
        </a:xfrm>
        <a:custGeom>
          <a:avLst/>
          <a:gdLst/>
          <a:ahLst/>
          <a:cxnLst/>
          <a:rect l="0" t="0" r="0" b="0"/>
          <a:pathLst>
            <a:path>
              <a:moveTo>
                <a:pt x="220672" y="0"/>
              </a:moveTo>
              <a:lnTo>
                <a:pt x="220672" y="2749279"/>
              </a:lnTo>
              <a:lnTo>
                <a:pt x="0" y="2749279"/>
              </a:lnTo>
              <a:lnTo>
                <a:pt x="0" y="29711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6EB5-58C0-459C-BCA8-99ED661E6171}">
      <dsp:nvSpPr>
        <dsp:cNvPr id="0" name=""/>
        <dsp:cNvSpPr/>
      </dsp:nvSpPr>
      <dsp:spPr>
        <a:xfrm>
          <a:off x="1502880" y="816176"/>
          <a:ext cx="3929828" cy="2971145"/>
        </a:xfrm>
        <a:custGeom>
          <a:avLst/>
          <a:gdLst/>
          <a:ahLst/>
          <a:cxnLst/>
          <a:rect l="0" t="0" r="0" b="0"/>
          <a:pathLst>
            <a:path>
              <a:moveTo>
                <a:pt x="3929828" y="0"/>
              </a:moveTo>
              <a:lnTo>
                <a:pt x="3929828" y="2749279"/>
              </a:lnTo>
              <a:lnTo>
                <a:pt x="0" y="2749279"/>
              </a:lnTo>
              <a:lnTo>
                <a:pt x="0" y="29711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9996F-1F5D-488D-B38E-280D3EED168B}">
      <dsp:nvSpPr>
        <dsp:cNvPr id="0" name=""/>
        <dsp:cNvSpPr/>
      </dsp:nvSpPr>
      <dsp:spPr>
        <a:xfrm>
          <a:off x="2994707" y="17733"/>
          <a:ext cx="4876002" cy="7984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процестің</a:t>
          </a: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факторлары</a:t>
          </a: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94707" y="17733"/>
        <a:ext cx="4876002" cy="798442"/>
      </dsp:txXfrm>
    </dsp:sp>
    <dsp:sp modelId="{A01359F9-2414-4BEC-8952-5B787AC2D861}">
      <dsp:nvSpPr>
        <dsp:cNvPr id="0" name=""/>
        <dsp:cNvSpPr/>
      </dsp:nvSpPr>
      <dsp:spPr>
        <a:xfrm>
          <a:off x="4725" y="3787321"/>
          <a:ext cx="2996311" cy="26358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процесс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көрсеткіштерін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даярлаған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кешенді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бағдарламалармен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жоспарларды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көрсетіп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қоймай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оны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қабылдаушы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ортаның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ықпалын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4725" y="3787321"/>
        <a:ext cx="2996311" cy="2635831"/>
      </dsp:txXfrm>
    </dsp:sp>
    <dsp:sp modelId="{93DE61C7-0EFF-4297-AC59-1D283FF7D6C6}">
      <dsp:nvSpPr>
        <dsp:cNvPr id="0" name=""/>
        <dsp:cNvSpPr/>
      </dsp:nvSpPr>
      <dsp:spPr>
        <a:xfrm>
          <a:off x="3444768" y="3787321"/>
          <a:ext cx="3534536" cy="20704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Бағдарламалар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 мен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жоспарларға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қосымша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кеңес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баламалық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нұсқалар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әзірлеу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мерзімінде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түзету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жасап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3444768" y="3787321"/>
        <a:ext cx="3534536" cy="2070421"/>
      </dsp:txXfrm>
    </dsp:sp>
    <dsp:sp modelId="{71ACC3A0-1730-4320-B458-CDC7DAB51607}">
      <dsp:nvSpPr>
        <dsp:cNvPr id="0" name=""/>
        <dsp:cNvSpPr/>
      </dsp:nvSpPr>
      <dsp:spPr>
        <a:xfrm>
          <a:off x="7423037" y="3787321"/>
          <a:ext cx="3407777" cy="2258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4)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Әлеуметтік-экономикалық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 орта.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 психология-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ғылыми-әдістемелік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қамсыздану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кепілдігі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423037" y="3787321"/>
        <a:ext cx="3407777" cy="2258701"/>
      </dsp:txXfrm>
    </dsp:sp>
    <dsp:sp modelId="{EC7A5ED9-7389-4D0C-900F-3A10815AE604}">
      <dsp:nvSpPr>
        <dsp:cNvPr id="0" name=""/>
        <dsp:cNvSpPr/>
      </dsp:nvSpPr>
      <dsp:spPr>
        <a:xfrm>
          <a:off x="605200" y="1020726"/>
          <a:ext cx="4650501" cy="1934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потенциялы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даярлау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процесіне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қатысушылардың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технологиялармен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оқытудағы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іс-әрекеттері</a:t>
          </a:r>
          <a:r>
            <a:rPr lang="ru-RU" sz="2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605200" y="1020726"/>
        <a:ext cx="4650501" cy="19341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6937C-5CF2-4C45-AAED-BA0C922B7539}">
      <dsp:nvSpPr>
        <dsp:cNvPr id="0" name=""/>
        <dsp:cNvSpPr/>
      </dsp:nvSpPr>
      <dsp:spPr>
        <a:xfrm>
          <a:off x="2420926" y="1644510"/>
          <a:ext cx="3986100" cy="992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9369" y="1692953"/>
        <a:ext cx="3889214" cy="895483"/>
      </dsp:txXfrm>
    </dsp:sp>
    <dsp:sp modelId="{AB2ABED7-5018-40A6-9703-4219B21A66D0}">
      <dsp:nvSpPr>
        <dsp:cNvPr id="0" name=""/>
        <dsp:cNvSpPr/>
      </dsp:nvSpPr>
      <dsp:spPr>
        <a:xfrm rot="16058056">
          <a:off x="4075743" y="1339631"/>
          <a:ext cx="6102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0278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5A52F-C4EA-429A-A530-E73962706B7C}">
      <dsp:nvSpPr>
        <dsp:cNvPr id="0" name=""/>
        <dsp:cNvSpPr/>
      </dsp:nvSpPr>
      <dsp:spPr>
        <a:xfrm>
          <a:off x="1198878" y="56076"/>
          <a:ext cx="6298384" cy="978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мекемелері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төмендегідей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сарапталады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6653" y="103851"/>
        <a:ext cx="6202834" cy="883126"/>
      </dsp:txXfrm>
    </dsp:sp>
    <dsp:sp modelId="{80DB4696-8976-4220-B295-E94A80DB2BCE}">
      <dsp:nvSpPr>
        <dsp:cNvPr id="0" name=""/>
        <dsp:cNvSpPr/>
      </dsp:nvSpPr>
      <dsp:spPr>
        <a:xfrm rot="2564344">
          <a:off x="4652873" y="3398681"/>
          <a:ext cx="22450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45014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C68E2-01F5-4C23-8F61-4A15834826B3}">
      <dsp:nvSpPr>
        <dsp:cNvPr id="0" name=""/>
        <dsp:cNvSpPr/>
      </dsp:nvSpPr>
      <dsp:spPr>
        <a:xfrm>
          <a:off x="5544288" y="4160482"/>
          <a:ext cx="4558716" cy="22617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жоғары кәсіптік білім беру.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жоғарғы оқу орнынан кейінгі кәсіптік білім  беру деңгейлері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54697" y="4270891"/>
        <a:ext cx="4337898" cy="2040925"/>
      </dsp:txXfrm>
    </dsp:sp>
    <dsp:sp modelId="{11710131-87F8-4346-8856-778628DF99A9}">
      <dsp:nvSpPr>
        <dsp:cNvPr id="0" name=""/>
        <dsp:cNvSpPr/>
      </dsp:nvSpPr>
      <dsp:spPr>
        <a:xfrm rot="7514852">
          <a:off x="2643342" y="3372190"/>
          <a:ext cx="18007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0076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3289C-4562-429D-9C4F-E3E6663DC347}">
      <dsp:nvSpPr>
        <dsp:cNvPr id="0" name=""/>
        <dsp:cNvSpPr/>
      </dsp:nvSpPr>
      <dsp:spPr>
        <a:xfrm>
          <a:off x="0" y="4107500"/>
          <a:ext cx="4531171" cy="21467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білімнен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кейінгі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беру.</a:t>
          </a:r>
        </a:p>
      </dsp:txBody>
      <dsp:txXfrm>
        <a:off x="104796" y="4212296"/>
        <a:ext cx="4321579" cy="193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8837" y="0"/>
            <a:ext cx="8915399" cy="1961865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13</a:t>
            </a:r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Оқу-инновациялық басқару жүйені студенттердің дайындауда пайдалану»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0347" y="2563778"/>
            <a:ext cx="9916131" cy="1126283"/>
          </a:xfrm>
        </p:spPr>
        <p:txBody>
          <a:bodyPr>
            <a:normAutofit/>
          </a:bodyPr>
          <a:lstStyle/>
          <a:p>
            <a:r>
              <a:rPr lang="kk-KZ" sz="2600" b="1" dirty="0">
                <a:solidFill>
                  <a:srgbClr val="FF0000"/>
                </a:solidFill>
              </a:rPr>
              <a:t>Мақсаты: оқу-инновациялық басқару жүйені студенттердің дайындауда пайдалану.</a:t>
            </a:r>
            <a:endParaRPr lang="ru-RU" sz="2600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70347" y="4123716"/>
            <a:ext cx="10421653" cy="2410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Инновациялық  педагогикалық іс-әрекет;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 тәжірибе генезисінің кезеңдері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Инновациялық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процестің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факторлары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08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49659" y="1084521"/>
          <a:ext cx="10504448" cy="529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58006" y="212650"/>
            <a:ext cx="78917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Инновациялық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іс-әрекет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0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7461" y="0"/>
            <a:ext cx="88770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 тәжірибе генезисінің кезеңдері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35665" y="879679"/>
          <a:ext cx="10866475" cy="3982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190846" y="4933507"/>
            <a:ext cx="976615" cy="1699613"/>
            <a:chOff x="0" y="3530060"/>
            <a:chExt cx="1368922" cy="1955601"/>
          </a:xfrm>
        </p:grpSpPr>
        <p:sp>
          <p:nvSpPr>
            <p:cNvPr id="12" name="Нашивка 11"/>
            <p:cNvSpPr/>
            <p:nvPr/>
          </p:nvSpPr>
          <p:spPr>
            <a:xfrm rot="5400000">
              <a:off x="-293340" y="3823400"/>
              <a:ext cx="1955601" cy="1368921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Нашивка 4"/>
            <p:cNvSpPr/>
            <p:nvPr/>
          </p:nvSpPr>
          <p:spPr>
            <a:xfrm>
              <a:off x="1" y="4214521"/>
              <a:ext cx="1368921" cy="586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/>
            <a:p>
              <a:pPr marL="0" marR="0" lvl="0" indent="0" algn="ctr" defTabSz="12001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4 кезең</a:t>
              </a:r>
              <a:r>
                <a:rPr kumimoji="0" lang="kk-KZ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 </a:t>
              </a:r>
              <a:endPara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167461" y="5185324"/>
            <a:ext cx="9591830" cy="1151681"/>
            <a:chOff x="1019464" y="2523374"/>
            <a:chExt cx="9591830" cy="1151681"/>
          </a:xfrm>
        </p:grpSpPr>
        <p:sp>
          <p:nvSpPr>
            <p:cNvPr id="15" name="Прямоугольник с двумя скругленными соседними углами 14"/>
            <p:cNvSpPr/>
            <p:nvPr/>
          </p:nvSpPr>
          <p:spPr>
            <a:xfrm rot="5400000">
              <a:off x="5239538" y="-1696700"/>
              <a:ext cx="1151681" cy="9591830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рямоугольник 15"/>
            <p:cNvSpPr/>
            <p:nvPr/>
          </p:nvSpPr>
          <p:spPr>
            <a:xfrm>
              <a:off x="1019464" y="2569584"/>
              <a:ext cx="9545619" cy="11054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0" tIns="15875" rIns="15875" bIns="15875" numCol="1" spcCol="1270" anchor="ctr" anchorCtr="0">
              <a:noAutofit/>
            </a:bodyPr>
            <a:lstStyle/>
            <a:p>
              <a:pPr marL="228600" marR="0" lvl="1" indent="-228600" algn="l" defTabSz="1111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kumimoji="0" lang="kk-KZ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новаторлық  кезеңі (оқыту процесіндегі жаңа  прогрессивті идеяларды ұсыну мен жүзеге асыру)</a:t>
              </a:r>
              <a:endPara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017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30692" y="0"/>
          <a:ext cx="10835540" cy="6590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66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694984" y="-1"/>
          <a:ext cx="10103005" cy="6556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71365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283</Words>
  <Application>Microsoft Office PowerPoint</Application>
  <PresentationFormat>Широкоэкранный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13: «Оқу-инновациялық басқару жүйені студенттердің дайындауда пайдалану»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9</cp:revision>
  <dcterms:created xsi:type="dcterms:W3CDTF">2024-11-05T22:43:46Z</dcterms:created>
  <dcterms:modified xsi:type="dcterms:W3CDTF">2024-11-05T23:46:38Z</dcterms:modified>
</cp:coreProperties>
</file>