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4" r:id="rId2"/>
    <p:sldId id="287" r:id="rId3"/>
    <p:sldId id="286" r:id="rId4"/>
    <p:sldId id="288" r:id="rId5"/>
    <p:sldId id="289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78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FEEB1C-80DB-4C7E-BA80-2B494487965F}" type="doc">
      <dgm:prSet loTypeId="urn:microsoft.com/office/officeart/2005/8/layout/cycle5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28CE5912-DE52-434B-8FF6-431FECAF3F7E}">
      <dgm:prSet phldrT="[Текст]" custT="1"/>
      <dgm:spPr/>
      <dgm:t>
        <a:bodyPr/>
        <a:lstStyle/>
        <a:p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Психологиялық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тұрғыдан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қарастырғанда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іс-әрекет</a:t>
          </a:r>
          <a:r>
            <a:rPr lang="ru-RU" sz="22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kk-KZ" sz="22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адамның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қоршаған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дүниемен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белсенді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қарым-қатынаста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болуы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арқылы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өзін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субъектілік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позицияға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қоюы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ретінде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қарастырылады</a:t>
          </a:r>
          <a:endParaRPr lang="ru-RU" sz="2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A226F57-128D-490E-B441-D70CC30F675A}" type="parTrans" cxnId="{D7A3035F-B152-4997-A789-1EE044B55E73}">
      <dgm:prSet/>
      <dgm:spPr/>
      <dgm:t>
        <a:bodyPr/>
        <a:lstStyle/>
        <a:p>
          <a:endParaRPr lang="ru-RU"/>
        </a:p>
      </dgm:t>
    </dgm:pt>
    <dgm:pt modelId="{5E16CD06-EB44-4F71-B910-843238B7A604}" type="sibTrans" cxnId="{D7A3035F-B152-4997-A789-1EE044B55E73}">
      <dgm:prSet/>
      <dgm:spPr/>
      <dgm:t>
        <a:bodyPr/>
        <a:lstStyle/>
        <a:p>
          <a:endParaRPr lang="ru-RU"/>
        </a:p>
      </dgm:t>
    </dgm:pt>
    <dgm:pt modelId="{7AEFCCDF-3148-49C4-8A03-1B693560ABC9}">
      <dgm:prSet phldrT="[Текст]" custT="1"/>
      <dgm:spPr/>
      <dgm:t>
        <a:bodyPr/>
        <a:lstStyle/>
        <a:p>
          <a:r>
            <a:rPr lang="kk-KZ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Іс-әрекеттің құрылымына мотив, мақсат, құрал, іс-қимылдар, нәтиже, бағалау сияқты компоненттер кіретіні белгілі </a:t>
          </a:r>
          <a:endParaRPr lang="ru-RU" sz="2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4E0B101-ACD8-4687-8F38-655191C6364F}" type="parTrans" cxnId="{50D501DF-EA02-488E-BA45-22B6D01C7995}">
      <dgm:prSet/>
      <dgm:spPr/>
      <dgm:t>
        <a:bodyPr/>
        <a:lstStyle/>
        <a:p>
          <a:endParaRPr lang="ru-RU"/>
        </a:p>
      </dgm:t>
    </dgm:pt>
    <dgm:pt modelId="{299798C3-7775-426C-9DBB-22A3B8170601}" type="sibTrans" cxnId="{50D501DF-EA02-488E-BA45-22B6D01C7995}">
      <dgm:prSet/>
      <dgm:spPr/>
      <dgm:t>
        <a:bodyPr/>
        <a:lstStyle/>
        <a:p>
          <a:endParaRPr lang="ru-RU"/>
        </a:p>
      </dgm:t>
    </dgm:pt>
    <dgm:pt modelId="{10130FC2-1592-4BB7-8EAE-7145617F5D7F}">
      <dgm:prSet phldrT="[Текст]" custT="1"/>
      <dgm:spPr/>
      <dgm:t>
        <a:bodyPr/>
        <a:lstStyle/>
        <a:p>
          <a:r>
            <a:rPr lang="kk-KZ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 көзқарастар бойынша </a:t>
          </a:r>
          <a:r>
            <a:rPr lang="kk-KZ" sz="22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іс-әрекет </a:t>
          </a:r>
          <a:r>
            <a:rPr lang="kk-KZ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kk-KZ" sz="22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қоғамдық және жеке тұлғалық маңызды нәтиже беретін бір мақсатқа бағытталған белсенділік</a:t>
          </a:r>
          <a:endParaRPr lang="ru-RU" sz="2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10D2E24-CD6B-4A69-9856-D7072AE9D6C9}" type="parTrans" cxnId="{FC5DCCCF-D6F9-4834-9E29-98535FF08696}">
      <dgm:prSet/>
      <dgm:spPr/>
      <dgm:t>
        <a:bodyPr/>
        <a:lstStyle/>
        <a:p>
          <a:endParaRPr lang="ru-RU"/>
        </a:p>
      </dgm:t>
    </dgm:pt>
    <dgm:pt modelId="{BABBB662-DC2D-4FA7-99F9-9E02719F6C0E}" type="sibTrans" cxnId="{FC5DCCCF-D6F9-4834-9E29-98535FF08696}">
      <dgm:prSet/>
      <dgm:spPr/>
      <dgm:t>
        <a:bodyPr/>
        <a:lstStyle/>
        <a:p>
          <a:endParaRPr lang="ru-RU"/>
        </a:p>
      </dgm:t>
    </dgm:pt>
    <dgm:pt modelId="{A7F3ECC4-AF94-462F-8109-6E3B720AD90E}" type="pres">
      <dgm:prSet presAssocID="{CAFEEB1C-80DB-4C7E-BA80-2B494487965F}" presName="cycle" presStyleCnt="0">
        <dgm:presLayoutVars>
          <dgm:dir/>
          <dgm:resizeHandles val="exact"/>
        </dgm:presLayoutVars>
      </dgm:prSet>
      <dgm:spPr/>
    </dgm:pt>
    <dgm:pt modelId="{A0824AA7-334D-4D59-980C-6A10752B5B20}" type="pres">
      <dgm:prSet presAssocID="{28CE5912-DE52-434B-8FF6-431FECAF3F7E}" presName="node" presStyleLbl="node1" presStyleIdx="0" presStyleCnt="3" custScaleX="262439" custScaleY="81465">
        <dgm:presLayoutVars>
          <dgm:bulletEnabled val="1"/>
        </dgm:presLayoutVars>
      </dgm:prSet>
      <dgm:spPr/>
    </dgm:pt>
    <dgm:pt modelId="{C5F03A3A-C4C1-4D3F-8351-68098CFC348C}" type="pres">
      <dgm:prSet presAssocID="{28CE5912-DE52-434B-8FF6-431FECAF3F7E}" presName="spNode" presStyleCnt="0"/>
      <dgm:spPr/>
    </dgm:pt>
    <dgm:pt modelId="{87074B4F-20BB-4F8D-9281-BCBABC5DCC45}" type="pres">
      <dgm:prSet presAssocID="{5E16CD06-EB44-4F71-B910-843238B7A604}" presName="sibTrans" presStyleLbl="sibTrans1D1" presStyleIdx="0" presStyleCnt="3"/>
      <dgm:spPr/>
    </dgm:pt>
    <dgm:pt modelId="{4D029735-3CC7-4907-A046-CDEDFA6831B4}" type="pres">
      <dgm:prSet presAssocID="{7AEFCCDF-3148-49C4-8A03-1B693560ABC9}" presName="node" presStyleLbl="node1" presStyleIdx="1" presStyleCnt="3" custScaleX="164936" custScaleY="118753" custRadScaleRad="138961" custRadScaleInc="-43408">
        <dgm:presLayoutVars>
          <dgm:bulletEnabled val="1"/>
        </dgm:presLayoutVars>
      </dgm:prSet>
      <dgm:spPr/>
    </dgm:pt>
    <dgm:pt modelId="{996B0197-1EC8-4D49-8741-C0F34F9D3289}" type="pres">
      <dgm:prSet presAssocID="{7AEFCCDF-3148-49C4-8A03-1B693560ABC9}" presName="spNode" presStyleCnt="0"/>
      <dgm:spPr/>
    </dgm:pt>
    <dgm:pt modelId="{A07CA8DB-FD72-4BA0-B58C-54B75E837019}" type="pres">
      <dgm:prSet presAssocID="{299798C3-7775-426C-9DBB-22A3B8170601}" presName="sibTrans" presStyleLbl="sibTrans1D1" presStyleIdx="1" presStyleCnt="3"/>
      <dgm:spPr/>
    </dgm:pt>
    <dgm:pt modelId="{185FC191-6A9C-4619-911A-EF2FB0AEF86E}" type="pres">
      <dgm:prSet presAssocID="{10130FC2-1592-4BB7-8EAE-7145617F5D7F}" presName="node" presStyleLbl="node1" presStyleIdx="2" presStyleCnt="3" custScaleX="181081" custScaleY="106315" custRadScaleRad="136212" custRadScaleInc="40743">
        <dgm:presLayoutVars>
          <dgm:bulletEnabled val="1"/>
        </dgm:presLayoutVars>
      </dgm:prSet>
      <dgm:spPr/>
    </dgm:pt>
    <dgm:pt modelId="{44406527-701F-41FB-915E-731FA8015B80}" type="pres">
      <dgm:prSet presAssocID="{10130FC2-1592-4BB7-8EAE-7145617F5D7F}" presName="spNode" presStyleCnt="0"/>
      <dgm:spPr/>
    </dgm:pt>
    <dgm:pt modelId="{324BB3F4-3EB7-4A17-9FCA-29000442F8D9}" type="pres">
      <dgm:prSet presAssocID="{BABBB662-DC2D-4FA7-99F9-9E02719F6C0E}" presName="sibTrans" presStyleLbl="sibTrans1D1" presStyleIdx="2" presStyleCnt="3"/>
      <dgm:spPr/>
    </dgm:pt>
  </dgm:ptLst>
  <dgm:cxnLst>
    <dgm:cxn modelId="{D7A3035F-B152-4997-A789-1EE044B55E73}" srcId="{CAFEEB1C-80DB-4C7E-BA80-2B494487965F}" destId="{28CE5912-DE52-434B-8FF6-431FECAF3F7E}" srcOrd="0" destOrd="0" parTransId="{CA226F57-128D-490E-B441-D70CC30F675A}" sibTransId="{5E16CD06-EB44-4F71-B910-843238B7A604}"/>
    <dgm:cxn modelId="{8F277C42-C58D-4B44-80DE-09762CBEB6C3}" type="presOf" srcId="{299798C3-7775-426C-9DBB-22A3B8170601}" destId="{A07CA8DB-FD72-4BA0-B58C-54B75E837019}" srcOrd="0" destOrd="0" presId="urn:microsoft.com/office/officeart/2005/8/layout/cycle5"/>
    <dgm:cxn modelId="{071BDD7B-78EB-4548-98A8-B59C3CC7967B}" type="presOf" srcId="{28CE5912-DE52-434B-8FF6-431FECAF3F7E}" destId="{A0824AA7-334D-4D59-980C-6A10752B5B20}" srcOrd="0" destOrd="0" presId="urn:microsoft.com/office/officeart/2005/8/layout/cycle5"/>
    <dgm:cxn modelId="{03023981-D09B-41CA-BBB0-7DBD232886E9}" type="presOf" srcId="{BABBB662-DC2D-4FA7-99F9-9E02719F6C0E}" destId="{324BB3F4-3EB7-4A17-9FCA-29000442F8D9}" srcOrd="0" destOrd="0" presId="urn:microsoft.com/office/officeart/2005/8/layout/cycle5"/>
    <dgm:cxn modelId="{79A5A89D-E0D4-487A-9D48-DB084F973F0D}" type="presOf" srcId="{CAFEEB1C-80DB-4C7E-BA80-2B494487965F}" destId="{A7F3ECC4-AF94-462F-8109-6E3B720AD90E}" srcOrd="0" destOrd="0" presId="urn:microsoft.com/office/officeart/2005/8/layout/cycle5"/>
    <dgm:cxn modelId="{538FAEC4-39A8-42D8-B32D-2210CA132074}" type="presOf" srcId="{7AEFCCDF-3148-49C4-8A03-1B693560ABC9}" destId="{4D029735-3CC7-4907-A046-CDEDFA6831B4}" srcOrd="0" destOrd="0" presId="urn:microsoft.com/office/officeart/2005/8/layout/cycle5"/>
    <dgm:cxn modelId="{FC5DCCCF-D6F9-4834-9E29-98535FF08696}" srcId="{CAFEEB1C-80DB-4C7E-BA80-2B494487965F}" destId="{10130FC2-1592-4BB7-8EAE-7145617F5D7F}" srcOrd="2" destOrd="0" parTransId="{C10D2E24-CD6B-4A69-9856-D7072AE9D6C9}" sibTransId="{BABBB662-DC2D-4FA7-99F9-9E02719F6C0E}"/>
    <dgm:cxn modelId="{50D501DF-EA02-488E-BA45-22B6D01C7995}" srcId="{CAFEEB1C-80DB-4C7E-BA80-2B494487965F}" destId="{7AEFCCDF-3148-49C4-8A03-1B693560ABC9}" srcOrd="1" destOrd="0" parTransId="{A4E0B101-ACD8-4687-8F38-655191C6364F}" sibTransId="{299798C3-7775-426C-9DBB-22A3B8170601}"/>
    <dgm:cxn modelId="{D08C12F2-6F56-4CB2-A302-8A2D4AC7C9C2}" type="presOf" srcId="{5E16CD06-EB44-4F71-B910-843238B7A604}" destId="{87074B4F-20BB-4F8D-9281-BCBABC5DCC45}" srcOrd="0" destOrd="0" presId="urn:microsoft.com/office/officeart/2005/8/layout/cycle5"/>
    <dgm:cxn modelId="{FF6516FE-D00B-4E13-BCB6-27D0E87C5D8D}" type="presOf" srcId="{10130FC2-1592-4BB7-8EAE-7145617F5D7F}" destId="{185FC191-6A9C-4619-911A-EF2FB0AEF86E}" srcOrd="0" destOrd="0" presId="urn:microsoft.com/office/officeart/2005/8/layout/cycle5"/>
    <dgm:cxn modelId="{A5089798-4309-43F2-9D92-3DB9467E8BF5}" type="presParOf" srcId="{A7F3ECC4-AF94-462F-8109-6E3B720AD90E}" destId="{A0824AA7-334D-4D59-980C-6A10752B5B20}" srcOrd="0" destOrd="0" presId="urn:microsoft.com/office/officeart/2005/8/layout/cycle5"/>
    <dgm:cxn modelId="{FC8DAE1E-18B3-47C3-812C-35B998E21692}" type="presParOf" srcId="{A7F3ECC4-AF94-462F-8109-6E3B720AD90E}" destId="{C5F03A3A-C4C1-4D3F-8351-68098CFC348C}" srcOrd="1" destOrd="0" presId="urn:microsoft.com/office/officeart/2005/8/layout/cycle5"/>
    <dgm:cxn modelId="{196778EC-E068-4503-9D1F-341AF3CEBBDE}" type="presParOf" srcId="{A7F3ECC4-AF94-462F-8109-6E3B720AD90E}" destId="{87074B4F-20BB-4F8D-9281-BCBABC5DCC45}" srcOrd="2" destOrd="0" presId="urn:microsoft.com/office/officeart/2005/8/layout/cycle5"/>
    <dgm:cxn modelId="{B89D4226-ABFB-47BF-B95B-76B511805DE1}" type="presParOf" srcId="{A7F3ECC4-AF94-462F-8109-6E3B720AD90E}" destId="{4D029735-3CC7-4907-A046-CDEDFA6831B4}" srcOrd="3" destOrd="0" presId="urn:microsoft.com/office/officeart/2005/8/layout/cycle5"/>
    <dgm:cxn modelId="{36A4A7D7-A9F5-41F0-9ED9-E707E4C656B3}" type="presParOf" srcId="{A7F3ECC4-AF94-462F-8109-6E3B720AD90E}" destId="{996B0197-1EC8-4D49-8741-C0F34F9D3289}" srcOrd="4" destOrd="0" presId="urn:microsoft.com/office/officeart/2005/8/layout/cycle5"/>
    <dgm:cxn modelId="{A1CFE4AF-6DCF-4B97-8E8D-E4186DD6599C}" type="presParOf" srcId="{A7F3ECC4-AF94-462F-8109-6E3B720AD90E}" destId="{A07CA8DB-FD72-4BA0-B58C-54B75E837019}" srcOrd="5" destOrd="0" presId="urn:microsoft.com/office/officeart/2005/8/layout/cycle5"/>
    <dgm:cxn modelId="{71ACC49E-F86B-4DB9-BFF5-BAB2B4A3FB53}" type="presParOf" srcId="{A7F3ECC4-AF94-462F-8109-6E3B720AD90E}" destId="{185FC191-6A9C-4619-911A-EF2FB0AEF86E}" srcOrd="6" destOrd="0" presId="urn:microsoft.com/office/officeart/2005/8/layout/cycle5"/>
    <dgm:cxn modelId="{70DFC277-DD95-44C1-873D-8544FBA5C484}" type="presParOf" srcId="{A7F3ECC4-AF94-462F-8109-6E3B720AD90E}" destId="{44406527-701F-41FB-915E-731FA8015B80}" srcOrd="7" destOrd="0" presId="urn:microsoft.com/office/officeart/2005/8/layout/cycle5"/>
    <dgm:cxn modelId="{49C4BBF1-602C-48BD-8811-7F97F143F006}" type="presParOf" srcId="{A7F3ECC4-AF94-462F-8109-6E3B720AD90E}" destId="{324BB3F4-3EB7-4A17-9FCA-29000442F8D9}" srcOrd="8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5EE7F3D-8E9D-4341-AF87-71889ADCB3D6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4A06A2C-C43E-4545-B3EF-F81594D5AF01}">
      <dgm:prSet phldrT="[Текст]" custT="1"/>
      <dgm:spPr/>
      <dgm:t>
        <a:bodyPr/>
        <a:lstStyle/>
        <a:p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оқушыларға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деген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сүйіспеншілігі</a:t>
          </a:r>
          <a:endParaRPr lang="ru-RU" sz="2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9B413C1-2780-40C5-BF4B-B37D88E47DBA}" type="parTrans" cxnId="{8CEE5D1E-8AC6-4FB2-A7CF-F3DF6EB86499}">
      <dgm:prSet/>
      <dgm:spPr/>
      <dgm:t>
        <a:bodyPr/>
        <a:lstStyle/>
        <a:p>
          <a:endParaRPr lang="ru-RU"/>
        </a:p>
      </dgm:t>
    </dgm:pt>
    <dgm:pt modelId="{FB887354-23E4-4F51-B0FA-4C45622DDB58}" type="sibTrans" cxnId="{8CEE5D1E-8AC6-4FB2-A7CF-F3DF6EB86499}">
      <dgm:prSet/>
      <dgm:spPr/>
      <dgm:t>
        <a:bodyPr/>
        <a:lstStyle/>
        <a:p>
          <a:endParaRPr lang="ru-RU"/>
        </a:p>
      </dgm:t>
    </dgm:pt>
    <dgm:pt modelId="{844AE8E4-2361-4772-9F1A-071241D4023A}">
      <dgm:prSet phldrT="[Текст]" custT="1"/>
      <dgm:spPr/>
      <dgm:t>
        <a:bodyPr/>
        <a:lstStyle/>
        <a:p>
          <a:r>
            <a:rPr lang="kk-KZ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педагогикалык, процесті жүйелі жүргізе алуы</a:t>
          </a:r>
          <a:endParaRPr lang="ru-RU" sz="2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A345F6F-871D-4F11-A09D-8C9E1CDC6309}" type="parTrans" cxnId="{8DBC13AE-2B31-4641-91FD-DBF70914BB0B}">
      <dgm:prSet/>
      <dgm:spPr/>
      <dgm:t>
        <a:bodyPr/>
        <a:lstStyle/>
        <a:p>
          <a:endParaRPr lang="ru-RU"/>
        </a:p>
      </dgm:t>
    </dgm:pt>
    <dgm:pt modelId="{B8495425-04F2-4A3B-941A-1359518AC70C}" type="sibTrans" cxnId="{8DBC13AE-2B31-4641-91FD-DBF70914BB0B}">
      <dgm:prSet/>
      <dgm:spPr/>
      <dgm:t>
        <a:bodyPr/>
        <a:lstStyle/>
        <a:p>
          <a:endParaRPr lang="ru-RU"/>
        </a:p>
      </dgm:t>
    </dgm:pt>
    <dgm:pt modelId="{869C6F09-46DE-4FF5-A5CD-31EC13DDCC8A}">
      <dgm:prSet phldrT="[Текст]" custT="1"/>
      <dgm:spPr/>
      <dgm:t>
        <a:bodyPr/>
        <a:lstStyle/>
        <a:p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бақылағыштығы</a:t>
          </a:r>
          <a:endParaRPr lang="ru-RU" sz="2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4C18C5F-E500-424B-B327-73F8FDEF31CD}" type="parTrans" cxnId="{45A07925-0EFF-4FB7-AD84-C569446827E8}">
      <dgm:prSet/>
      <dgm:spPr/>
      <dgm:t>
        <a:bodyPr/>
        <a:lstStyle/>
        <a:p>
          <a:endParaRPr lang="ru-RU"/>
        </a:p>
      </dgm:t>
    </dgm:pt>
    <dgm:pt modelId="{3705DA04-41A6-4DF2-891C-E583BDBADE5F}" type="sibTrans" cxnId="{45A07925-0EFF-4FB7-AD84-C569446827E8}">
      <dgm:prSet/>
      <dgm:spPr/>
      <dgm:t>
        <a:bodyPr/>
        <a:lstStyle/>
        <a:p>
          <a:endParaRPr lang="ru-RU"/>
        </a:p>
      </dgm:t>
    </dgm:pt>
    <dgm:pt modelId="{19575386-C71C-40A3-A9DE-5EABD3717780}">
      <dgm:prSet phldrT="[Текст]" custT="1"/>
      <dgm:spPr/>
      <dgm:t>
        <a:bodyPr/>
        <a:lstStyle/>
        <a:p>
          <a:r>
            <a:rPr lang="kk-KZ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педагогикалык,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құбылыстарға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талдау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жасай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алуы</a:t>
          </a:r>
          <a:endParaRPr lang="ru-RU" sz="2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A8ACAA1-18E4-4197-B53E-88A53F31E30A}" type="parTrans" cxnId="{648AD35C-D49E-4569-8D25-9A59374B0285}">
      <dgm:prSet/>
      <dgm:spPr/>
      <dgm:t>
        <a:bodyPr/>
        <a:lstStyle/>
        <a:p>
          <a:endParaRPr lang="ru-RU"/>
        </a:p>
      </dgm:t>
    </dgm:pt>
    <dgm:pt modelId="{C7AA16CE-8FA4-4D9A-B1FB-56F8AD4B2737}" type="sibTrans" cxnId="{648AD35C-D49E-4569-8D25-9A59374B0285}">
      <dgm:prSet/>
      <dgm:spPr/>
      <dgm:t>
        <a:bodyPr/>
        <a:lstStyle/>
        <a:p>
          <a:endParaRPr lang="ru-RU"/>
        </a:p>
      </dgm:t>
    </dgm:pt>
    <dgm:pt modelId="{2C51C8D2-ADCD-48A3-B9DD-12B626EEB5C9}">
      <dgm:prSet phldrT="[Текст]" custT="1"/>
      <dgm:spPr/>
      <dgm:t>
        <a:bodyPr/>
        <a:lstStyle/>
        <a:p>
          <a:r>
            <a:rPr lang="kk-KZ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педагогикалык,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ойлаудың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қалыптасуы</a:t>
          </a:r>
          <a:endParaRPr lang="ru-RU" sz="2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B28D95-9802-492E-8CBF-64C3B0A3EA22}" type="parTrans" cxnId="{3922C507-8832-4DC7-A1B6-176B78748EDA}">
      <dgm:prSet/>
      <dgm:spPr/>
      <dgm:t>
        <a:bodyPr/>
        <a:lstStyle/>
        <a:p>
          <a:endParaRPr lang="ru-RU"/>
        </a:p>
      </dgm:t>
    </dgm:pt>
    <dgm:pt modelId="{AF38F7F2-C2AD-4A37-A9E4-81976F85C89A}" type="sibTrans" cxnId="{3922C507-8832-4DC7-A1B6-176B78748EDA}">
      <dgm:prSet/>
      <dgm:spPr/>
      <dgm:t>
        <a:bodyPr/>
        <a:lstStyle/>
        <a:p>
          <a:endParaRPr lang="ru-RU"/>
        </a:p>
      </dgm:t>
    </dgm:pt>
    <dgm:pt modelId="{262EB3C5-2F23-4CF7-B19D-2D60E78E4B8F}">
      <dgm:prSet custT="1"/>
      <dgm:spPr/>
      <dgm:t>
        <a:bodyPr/>
        <a:lstStyle/>
        <a:p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қарым-қатынас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kk-KZ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жасай алуы</a:t>
          </a:r>
          <a:endParaRPr lang="ru-RU" sz="2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A921AE4-8BB7-4767-A5C1-E08FD1FFDA45}" type="parTrans" cxnId="{2C2266CE-61E0-487A-BDA5-D826DDCC3262}">
      <dgm:prSet/>
      <dgm:spPr/>
      <dgm:t>
        <a:bodyPr/>
        <a:lstStyle/>
        <a:p>
          <a:endParaRPr lang="ru-RU"/>
        </a:p>
      </dgm:t>
    </dgm:pt>
    <dgm:pt modelId="{D3FB58A8-9F77-4C75-A5DC-2CEAF12DCE88}" type="sibTrans" cxnId="{2C2266CE-61E0-487A-BDA5-D826DDCC3262}">
      <dgm:prSet/>
      <dgm:spPr/>
      <dgm:t>
        <a:bodyPr/>
        <a:lstStyle/>
        <a:p>
          <a:endParaRPr lang="ru-RU"/>
        </a:p>
      </dgm:t>
    </dgm:pt>
    <dgm:pt modelId="{156BAA6E-F917-4948-909B-2639091BD08A}">
      <dgm:prSet custT="1"/>
      <dgm:spPr/>
      <dgm:t>
        <a:bodyPr/>
        <a:lstStyle/>
        <a:p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ұжымшылдық</a:t>
          </a:r>
          <a:endParaRPr lang="ru-RU" sz="2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73D3462-484D-41B9-953E-01B1FDE33031}" type="parTrans" cxnId="{11CB59A2-4EE0-47D1-A3EE-FA75E472248F}">
      <dgm:prSet/>
      <dgm:spPr/>
      <dgm:t>
        <a:bodyPr/>
        <a:lstStyle/>
        <a:p>
          <a:endParaRPr lang="ru-RU"/>
        </a:p>
      </dgm:t>
    </dgm:pt>
    <dgm:pt modelId="{37216E1A-582F-4720-8BBA-4ABA5E63E570}" type="sibTrans" cxnId="{11CB59A2-4EE0-47D1-A3EE-FA75E472248F}">
      <dgm:prSet/>
      <dgm:spPr/>
      <dgm:t>
        <a:bodyPr/>
        <a:lstStyle/>
        <a:p>
          <a:endParaRPr lang="ru-RU"/>
        </a:p>
      </dgm:t>
    </dgm:pt>
    <dgm:pt modelId="{FC2BC954-ACA1-4207-90CE-F9AE747FD4F2}">
      <dgm:prSet custT="1"/>
      <dgm:spPr/>
      <dgm:t>
        <a:bodyPr/>
        <a:lstStyle/>
        <a:p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шығармашылығы</a:t>
          </a:r>
          <a:endParaRPr lang="ru-RU" sz="2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41ADC7E-3D27-47E1-BD89-70D314D8EA7C}" type="parTrans" cxnId="{C77C25CD-5630-4C96-9761-38B6AE9D5B7D}">
      <dgm:prSet/>
      <dgm:spPr/>
      <dgm:t>
        <a:bodyPr/>
        <a:lstStyle/>
        <a:p>
          <a:endParaRPr lang="ru-RU"/>
        </a:p>
      </dgm:t>
    </dgm:pt>
    <dgm:pt modelId="{AD57E928-05D3-4AB4-9387-58CE56EA2906}" type="sibTrans" cxnId="{C77C25CD-5630-4C96-9761-38B6AE9D5B7D}">
      <dgm:prSet/>
      <dgm:spPr/>
      <dgm:t>
        <a:bodyPr/>
        <a:lstStyle/>
        <a:p>
          <a:endParaRPr lang="ru-RU"/>
        </a:p>
      </dgm:t>
    </dgm:pt>
    <dgm:pt modelId="{5C28E508-7E8A-46C6-AB3D-4A9A2E0C3819}" type="pres">
      <dgm:prSet presAssocID="{65EE7F3D-8E9D-4341-AF87-71889ADCB3D6}" presName="cycle" presStyleCnt="0">
        <dgm:presLayoutVars>
          <dgm:dir/>
          <dgm:resizeHandles val="exact"/>
        </dgm:presLayoutVars>
      </dgm:prSet>
      <dgm:spPr/>
    </dgm:pt>
    <dgm:pt modelId="{5E89A091-476B-4C6C-8D58-252BCAE313BA}" type="pres">
      <dgm:prSet presAssocID="{E4A06A2C-C43E-4545-B3EF-F81594D5AF01}" presName="node" presStyleLbl="node1" presStyleIdx="0" presStyleCnt="8" custScaleX="232818">
        <dgm:presLayoutVars>
          <dgm:bulletEnabled val="1"/>
        </dgm:presLayoutVars>
      </dgm:prSet>
      <dgm:spPr/>
    </dgm:pt>
    <dgm:pt modelId="{E6F79B0E-6909-4B01-AB02-1AA572C673E8}" type="pres">
      <dgm:prSet presAssocID="{E4A06A2C-C43E-4545-B3EF-F81594D5AF01}" presName="spNode" presStyleCnt="0"/>
      <dgm:spPr/>
    </dgm:pt>
    <dgm:pt modelId="{0D981B6A-03FC-4D0C-BC36-FE12BA2D2B85}" type="pres">
      <dgm:prSet presAssocID="{FB887354-23E4-4F51-B0FA-4C45622DDB58}" presName="sibTrans" presStyleLbl="sibTrans1D1" presStyleIdx="0" presStyleCnt="8"/>
      <dgm:spPr/>
    </dgm:pt>
    <dgm:pt modelId="{9A54EF74-929D-4BE6-86F7-066BD9089145}" type="pres">
      <dgm:prSet presAssocID="{844AE8E4-2361-4772-9F1A-071241D4023A}" presName="node" presStyleLbl="node1" presStyleIdx="1" presStyleCnt="8" custScaleX="133575" custRadScaleRad="119100" custRadScaleInc="107069">
        <dgm:presLayoutVars>
          <dgm:bulletEnabled val="1"/>
        </dgm:presLayoutVars>
      </dgm:prSet>
      <dgm:spPr/>
    </dgm:pt>
    <dgm:pt modelId="{C9613CF5-E997-4E47-8830-07CE39584FF0}" type="pres">
      <dgm:prSet presAssocID="{844AE8E4-2361-4772-9F1A-071241D4023A}" presName="spNode" presStyleCnt="0"/>
      <dgm:spPr/>
    </dgm:pt>
    <dgm:pt modelId="{625FC8A1-DC4D-433D-A9CE-B7B9517418F7}" type="pres">
      <dgm:prSet presAssocID="{B8495425-04F2-4A3B-941A-1359518AC70C}" presName="sibTrans" presStyleLbl="sibTrans1D1" presStyleIdx="1" presStyleCnt="8"/>
      <dgm:spPr/>
    </dgm:pt>
    <dgm:pt modelId="{06738D13-9243-4527-83E7-9047AEEA09C1}" type="pres">
      <dgm:prSet presAssocID="{869C6F09-46DE-4FF5-A5CD-31EC13DDCC8A}" presName="node" presStyleLbl="node1" presStyleIdx="2" presStyleCnt="8" custScaleX="244796" custRadScaleRad="131596" custRadScaleInc="-25269">
        <dgm:presLayoutVars>
          <dgm:bulletEnabled val="1"/>
        </dgm:presLayoutVars>
      </dgm:prSet>
      <dgm:spPr/>
    </dgm:pt>
    <dgm:pt modelId="{66C42279-CA12-4DBE-B824-3355A3F4E71A}" type="pres">
      <dgm:prSet presAssocID="{869C6F09-46DE-4FF5-A5CD-31EC13DDCC8A}" presName="spNode" presStyleCnt="0"/>
      <dgm:spPr/>
    </dgm:pt>
    <dgm:pt modelId="{F7850D77-B918-4BC4-AE7C-738828B3E050}" type="pres">
      <dgm:prSet presAssocID="{3705DA04-41A6-4DF2-891C-E583BDBADE5F}" presName="sibTrans" presStyleLbl="sibTrans1D1" presStyleIdx="2" presStyleCnt="8"/>
      <dgm:spPr/>
    </dgm:pt>
    <dgm:pt modelId="{128565A2-0654-40FE-8813-97A0B126DFE7}" type="pres">
      <dgm:prSet presAssocID="{19575386-C71C-40A3-A9DE-5EABD3717780}" presName="node" presStyleLbl="node1" presStyleIdx="3" presStyleCnt="8" custScaleX="307998" custScaleY="130361" custRadScaleRad="117979" custRadScaleInc="-122935">
        <dgm:presLayoutVars>
          <dgm:bulletEnabled val="1"/>
        </dgm:presLayoutVars>
      </dgm:prSet>
      <dgm:spPr/>
    </dgm:pt>
    <dgm:pt modelId="{7B9E26C3-62A4-4508-A336-9DC3D503D50D}" type="pres">
      <dgm:prSet presAssocID="{19575386-C71C-40A3-A9DE-5EABD3717780}" presName="spNode" presStyleCnt="0"/>
      <dgm:spPr/>
    </dgm:pt>
    <dgm:pt modelId="{066CA1B4-D734-44E6-9294-197F5EDB4F13}" type="pres">
      <dgm:prSet presAssocID="{C7AA16CE-8FA4-4D9A-B1FB-56F8AD4B2737}" presName="sibTrans" presStyleLbl="sibTrans1D1" presStyleIdx="3" presStyleCnt="8"/>
      <dgm:spPr/>
    </dgm:pt>
    <dgm:pt modelId="{BCEE1B24-1F66-4396-AA56-B6597BEA48CE}" type="pres">
      <dgm:prSet presAssocID="{2C51C8D2-ADCD-48A3-B9DD-12B626EEB5C9}" presName="node" presStyleLbl="node1" presStyleIdx="4" presStyleCnt="8" custScaleX="224494" custScaleY="139760" custRadScaleRad="104208" custRadScaleInc="-404">
        <dgm:presLayoutVars>
          <dgm:bulletEnabled val="1"/>
        </dgm:presLayoutVars>
      </dgm:prSet>
      <dgm:spPr/>
    </dgm:pt>
    <dgm:pt modelId="{08E9161C-798B-4220-843B-FD3C729F9192}" type="pres">
      <dgm:prSet presAssocID="{2C51C8D2-ADCD-48A3-B9DD-12B626EEB5C9}" presName="spNode" presStyleCnt="0"/>
      <dgm:spPr/>
    </dgm:pt>
    <dgm:pt modelId="{FFB98498-9ABE-4CFC-8E5E-22DD0F477EC3}" type="pres">
      <dgm:prSet presAssocID="{AF38F7F2-C2AD-4A37-A9E4-81976F85C89A}" presName="sibTrans" presStyleLbl="sibTrans1D1" presStyleIdx="4" presStyleCnt="8"/>
      <dgm:spPr/>
    </dgm:pt>
    <dgm:pt modelId="{A42FA512-341C-4B65-9137-B3A2B3978148}" type="pres">
      <dgm:prSet presAssocID="{262EB3C5-2F23-4CF7-B19D-2D60E78E4B8F}" presName="node" presStyleLbl="node1" presStyleIdx="5" presStyleCnt="8" custScaleX="256739" custRadScaleRad="123247" custRadScaleInc="105304">
        <dgm:presLayoutVars>
          <dgm:bulletEnabled val="1"/>
        </dgm:presLayoutVars>
      </dgm:prSet>
      <dgm:spPr/>
    </dgm:pt>
    <dgm:pt modelId="{429BD1D4-B1EB-4694-A881-8B6751196CA4}" type="pres">
      <dgm:prSet presAssocID="{262EB3C5-2F23-4CF7-B19D-2D60E78E4B8F}" presName="spNode" presStyleCnt="0"/>
      <dgm:spPr/>
    </dgm:pt>
    <dgm:pt modelId="{604818A7-F840-40F5-AC8D-2D300F419CAB}" type="pres">
      <dgm:prSet presAssocID="{D3FB58A8-9F77-4C75-A5DC-2CEAF12DCE88}" presName="sibTrans" presStyleLbl="sibTrans1D1" presStyleIdx="5" presStyleCnt="8"/>
      <dgm:spPr/>
    </dgm:pt>
    <dgm:pt modelId="{904B73E1-A5F3-482C-8DB3-AE2D4A36C053}" type="pres">
      <dgm:prSet presAssocID="{156BAA6E-F917-4948-909B-2639091BD08A}" presName="node" presStyleLbl="node1" presStyleIdx="6" presStyleCnt="8" custScaleX="167180" custScaleY="95486" custRadScaleRad="141670" custRadScaleInc="-7063">
        <dgm:presLayoutVars>
          <dgm:bulletEnabled val="1"/>
        </dgm:presLayoutVars>
      </dgm:prSet>
      <dgm:spPr/>
    </dgm:pt>
    <dgm:pt modelId="{C6102D25-E01D-4F79-ACE0-82069AF87F14}" type="pres">
      <dgm:prSet presAssocID="{156BAA6E-F917-4948-909B-2639091BD08A}" presName="spNode" presStyleCnt="0"/>
      <dgm:spPr/>
    </dgm:pt>
    <dgm:pt modelId="{C9F52088-0427-4BE2-B453-EE852D99B795}" type="pres">
      <dgm:prSet presAssocID="{37216E1A-582F-4720-8BBA-4ABA5E63E570}" presName="sibTrans" presStyleLbl="sibTrans1D1" presStyleIdx="6" presStyleCnt="8"/>
      <dgm:spPr/>
    </dgm:pt>
    <dgm:pt modelId="{3BC0ADE6-9B1A-4D00-B592-5151FCA01255}" type="pres">
      <dgm:prSet presAssocID="{FC2BC954-ACA1-4207-90CE-F9AE747FD4F2}" presName="node" presStyleLbl="node1" presStyleIdx="7" presStyleCnt="8" custScaleX="270682" custRadScaleRad="119760" custRadScaleInc="-114157">
        <dgm:presLayoutVars>
          <dgm:bulletEnabled val="1"/>
        </dgm:presLayoutVars>
      </dgm:prSet>
      <dgm:spPr/>
    </dgm:pt>
    <dgm:pt modelId="{96B537C7-8C0F-41B8-98EB-989E3B002A70}" type="pres">
      <dgm:prSet presAssocID="{FC2BC954-ACA1-4207-90CE-F9AE747FD4F2}" presName="spNode" presStyleCnt="0"/>
      <dgm:spPr/>
    </dgm:pt>
    <dgm:pt modelId="{2478EDD7-7135-490A-BB48-F9615B8A166C}" type="pres">
      <dgm:prSet presAssocID="{AD57E928-05D3-4AB4-9387-58CE56EA2906}" presName="sibTrans" presStyleLbl="sibTrans1D1" presStyleIdx="7" presStyleCnt="8"/>
      <dgm:spPr/>
    </dgm:pt>
  </dgm:ptLst>
  <dgm:cxnLst>
    <dgm:cxn modelId="{B938FB00-A4D4-4A74-8A03-274DA884A015}" type="presOf" srcId="{C7AA16CE-8FA4-4D9A-B1FB-56F8AD4B2737}" destId="{066CA1B4-D734-44E6-9294-197F5EDB4F13}" srcOrd="0" destOrd="0" presId="urn:microsoft.com/office/officeart/2005/8/layout/cycle5"/>
    <dgm:cxn modelId="{1C208501-6544-46FB-B02A-353693EADF1A}" type="presOf" srcId="{37216E1A-582F-4720-8BBA-4ABA5E63E570}" destId="{C9F52088-0427-4BE2-B453-EE852D99B795}" srcOrd="0" destOrd="0" presId="urn:microsoft.com/office/officeart/2005/8/layout/cycle5"/>
    <dgm:cxn modelId="{3922C507-8832-4DC7-A1B6-176B78748EDA}" srcId="{65EE7F3D-8E9D-4341-AF87-71889ADCB3D6}" destId="{2C51C8D2-ADCD-48A3-B9DD-12B626EEB5C9}" srcOrd="4" destOrd="0" parTransId="{C4B28D95-9802-492E-8CBF-64C3B0A3EA22}" sibTransId="{AF38F7F2-C2AD-4A37-A9E4-81976F85C89A}"/>
    <dgm:cxn modelId="{FE551D08-2814-4547-8DD2-C6A813E1B759}" type="presOf" srcId="{65EE7F3D-8E9D-4341-AF87-71889ADCB3D6}" destId="{5C28E508-7E8A-46C6-AB3D-4A9A2E0C3819}" srcOrd="0" destOrd="0" presId="urn:microsoft.com/office/officeart/2005/8/layout/cycle5"/>
    <dgm:cxn modelId="{836F3D0B-0EF5-4D17-BAE3-F933FDDDAC46}" type="presOf" srcId="{B8495425-04F2-4A3B-941A-1359518AC70C}" destId="{625FC8A1-DC4D-433D-A9CE-B7B9517418F7}" srcOrd="0" destOrd="0" presId="urn:microsoft.com/office/officeart/2005/8/layout/cycle5"/>
    <dgm:cxn modelId="{2CBD590F-5A6F-4F96-9AE4-9F34F868B1E9}" type="presOf" srcId="{FB887354-23E4-4F51-B0FA-4C45622DDB58}" destId="{0D981B6A-03FC-4D0C-BC36-FE12BA2D2B85}" srcOrd="0" destOrd="0" presId="urn:microsoft.com/office/officeart/2005/8/layout/cycle5"/>
    <dgm:cxn modelId="{61E41C13-FF4A-4D6C-909E-38441F30AE1E}" type="presOf" srcId="{869C6F09-46DE-4FF5-A5CD-31EC13DDCC8A}" destId="{06738D13-9243-4527-83E7-9047AEEA09C1}" srcOrd="0" destOrd="0" presId="urn:microsoft.com/office/officeart/2005/8/layout/cycle5"/>
    <dgm:cxn modelId="{8CEE5D1E-8AC6-4FB2-A7CF-F3DF6EB86499}" srcId="{65EE7F3D-8E9D-4341-AF87-71889ADCB3D6}" destId="{E4A06A2C-C43E-4545-B3EF-F81594D5AF01}" srcOrd="0" destOrd="0" parTransId="{79B413C1-2780-40C5-BF4B-B37D88E47DBA}" sibTransId="{FB887354-23E4-4F51-B0FA-4C45622DDB58}"/>
    <dgm:cxn modelId="{45A07925-0EFF-4FB7-AD84-C569446827E8}" srcId="{65EE7F3D-8E9D-4341-AF87-71889ADCB3D6}" destId="{869C6F09-46DE-4FF5-A5CD-31EC13DDCC8A}" srcOrd="2" destOrd="0" parTransId="{94C18C5F-E500-424B-B327-73F8FDEF31CD}" sibTransId="{3705DA04-41A6-4DF2-891C-E583BDBADE5F}"/>
    <dgm:cxn modelId="{5EFEF932-BCB6-427F-9B72-7C1E2CB4E453}" type="presOf" srcId="{2C51C8D2-ADCD-48A3-B9DD-12B626EEB5C9}" destId="{BCEE1B24-1F66-4396-AA56-B6597BEA48CE}" srcOrd="0" destOrd="0" presId="urn:microsoft.com/office/officeart/2005/8/layout/cycle5"/>
    <dgm:cxn modelId="{648AD35C-D49E-4569-8D25-9A59374B0285}" srcId="{65EE7F3D-8E9D-4341-AF87-71889ADCB3D6}" destId="{19575386-C71C-40A3-A9DE-5EABD3717780}" srcOrd="3" destOrd="0" parTransId="{2A8ACAA1-18E4-4197-B53E-88A53F31E30A}" sibTransId="{C7AA16CE-8FA4-4D9A-B1FB-56F8AD4B2737}"/>
    <dgm:cxn modelId="{DBDC4B5D-264D-4EFC-8C61-1FCE2AB06E61}" type="presOf" srcId="{AD57E928-05D3-4AB4-9387-58CE56EA2906}" destId="{2478EDD7-7135-490A-BB48-F9615B8A166C}" srcOrd="0" destOrd="0" presId="urn:microsoft.com/office/officeart/2005/8/layout/cycle5"/>
    <dgm:cxn modelId="{C793FE64-0518-4666-81FE-F525D16E82C3}" type="presOf" srcId="{AF38F7F2-C2AD-4A37-A9E4-81976F85C89A}" destId="{FFB98498-9ABE-4CFC-8E5E-22DD0F477EC3}" srcOrd="0" destOrd="0" presId="urn:microsoft.com/office/officeart/2005/8/layout/cycle5"/>
    <dgm:cxn modelId="{2209A255-E4C8-4496-AE32-8C5529FEBA22}" type="presOf" srcId="{3705DA04-41A6-4DF2-891C-E583BDBADE5F}" destId="{F7850D77-B918-4BC4-AE7C-738828B3E050}" srcOrd="0" destOrd="0" presId="urn:microsoft.com/office/officeart/2005/8/layout/cycle5"/>
    <dgm:cxn modelId="{2AB1395A-CDD7-41E6-8B53-2103261A1507}" type="presOf" srcId="{844AE8E4-2361-4772-9F1A-071241D4023A}" destId="{9A54EF74-929D-4BE6-86F7-066BD9089145}" srcOrd="0" destOrd="0" presId="urn:microsoft.com/office/officeart/2005/8/layout/cycle5"/>
    <dgm:cxn modelId="{8F26817A-5F12-4175-9D5D-D241215F17D1}" type="presOf" srcId="{D3FB58A8-9F77-4C75-A5DC-2CEAF12DCE88}" destId="{604818A7-F840-40F5-AC8D-2D300F419CAB}" srcOrd="0" destOrd="0" presId="urn:microsoft.com/office/officeart/2005/8/layout/cycle5"/>
    <dgm:cxn modelId="{352F9983-8066-41AC-911A-95722306D5DF}" type="presOf" srcId="{19575386-C71C-40A3-A9DE-5EABD3717780}" destId="{128565A2-0654-40FE-8813-97A0B126DFE7}" srcOrd="0" destOrd="0" presId="urn:microsoft.com/office/officeart/2005/8/layout/cycle5"/>
    <dgm:cxn modelId="{0F56AC87-4F05-40CC-AC3E-38FE2D017386}" type="presOf" srcId="{E4A06A2C-C43E-4545-B3EF-F81594D5AF01}" destId="{5E89A091-476B-4C6C-8D58-252BCAE313BA}" srcOrd="0" destOrd="0" presId="urn:microsoft.com/office/officeart/2005/8/layout/cycle5"/>
    <dgm:cxn modelId="{CFBE958E-F432-4E46-99F0-9284CAEE058C}" type="presOf" srcId="{262EB3C5-2F23-4CF7-B19D-2D60E78E4B8F}" destId="{A42FA512-341C-4B65-9137-B3A2B3978148}" srcOrd="0" destOrd="0" presId="urn:microsoft.com/office/officeart/2005/8/layout/cycle5"/>
    <dgm:cxn modelId="{BD83AC99-DBA4-493B-8923-F0C8787CED5A}" type="presOf" srcId="{FC2BC954-ACA1-4207-90CE-F9AE747FD4F2}" destId="{3BC0ADE6-9B1A-4D00-B592-5151FCA01255}" srcOrd="0" destOrd="0" presId="urn:microsoft.com/office/officeart/2005/8/layout/cycle5"/>
    <dgm:cxn modelId="{11CB59A2-4EE0-47D1-A3EE-FA75E472248F}" srcId="{65EE7F3D-8E9D-4341-AF87-71889ADCB3D6}" destId="{156BAA6E-F917-4948-909B-2639091BD08A}" srcOrd="6" destOrd="0" parTransId="{D73D3462-484D-41B9-953E-01B1FDE33031}" sibTransId="{37216E1A-582F-4720-8BBA-4ABA5E63E570}"/>
    <dgm:cxn modelId="{8DBC13AE-2B31-4641-91FD-DBF70914BB0B}" srcId="{65EE7F3D-8E9D-4341-AF87-71889ADCB3D6}" destId="{844AE8E4-2361-4772-9F1A-071241D4023A}" srcOrd="1" destOrd="0" parTransId="{FA345F6F-871D-4F11-A09D-8C9E1CDC6309}" sibTransId="{B8495425-04F2-4A3B-941A-1359518AC70C}"/>
    <dgm:cxn modelId="{C77C25CD-5630-4C96-9761-38B6AE9D5B7D}" srcId="{65EE7F3D-8E9D-4341-AF87-71889ADCB3D6}" destId="{FC2BC954-ACA1-4207-90CE-F9AE747FD4F2}" srcOrd="7" destOrd="0" parTransId="{941ADC7E-3D27-47E1-BD89-70D314D8EA7C}" sibTransId="{AD57E928-05D3-4AB4-9387-58CE56EA2906}"/>
    <dgm:cxn modelId="{2C2266CE-61E0-487A-BDA5-D826DDCC3262}" srcId="{65EE7F3D-8E9D-4341-AF87-71889ADCB3D6}" destId="{262EB3C5-2F23-4CF7-B19D-2D60E78E4B8F}" srcOrd="5" destOrd="0" parTransId="{8A921AE4-8BB7-4767-A5C1-E08FD1FFDA45}" sibTransId="{D3FB58A8-9F77-4C75-A5DC-2CEAF12DCE88}"/>
    <dgm:cxn modelId="{D0E3A7EF-1533-4EA9-8B2E-4376E6EFD0E0}" type="presOf" srcId="{156BAA6E-F917-4948-909B-2639091BD08A}" destId="{904B73E1-A5F3-482C-8DB3-AE2D4A36C053}" srcOrd="0" destOrd="0" presId="urn:microsoft.com/office/officeart/2005/8/layout/cycle5"/>
    <dgm:cxn modelId="{499D2010-787A-48BA-B8B4-F255B5E52319}" type="presParOf" srcId="{5C28E508-7E8A-46C6-AB3D-4A9A2E0C3819}" destId="{5E89A091-476B-4C6C-8D58-252BCAE313BA}" srcOrd="0" destOrd="0" presId="urn:microsoft.com/office/officeart/2005/8/layout/cycle5"/>
    <dgm:cxn modelId="{9C3449F5-6AE5-44CD-ADBA-EE85F972C6C5}" type="presParOf" srcId="{5C28E508-7E8A-46C6-AB3D-4A9A2E0C3819}" destId="{E6F79B0E-6909-4B01-AB02-1AA572C673E8}" srcOrd="1" destOrd="0" presId="urn:microsoft.com/office/officeart/2005/8/layout/cycle5"/>
    <dgm:cxn modelId="{4098F472-544A-4E28-8F5B-5E1E9B86B0BF}" type="presParOf" srcId="{5C28E508-7E8A-46C6-AB3D-4A9A2E0C3819}" destId="{0D981B6A-03FC-4D0C-BC36-FE12BA2D2B85}" srcOrd="2" destOrd="0" presId="urn:microsoft.com/office/officeart/2005/8/layout/cycle5"/>
    <dgm:cxn modelId="{69ABB4F6-3F51-4FB2-BB58-694E182BFC63}" type="presParOf" srcId="{5C28E508-7E8A-46C6-AB3D-4A9A2E0C3819}" destId="{9A54EF74-929D-4BE6-86F7-066BD9089145}" srcOrd="3" destOrd="0" presId="urn:microsoft.com/office/officeart/2005/8/layout/cycle5"/>
    <dgm:cxn modelId="{F900D4C5-00C2-4101-BB06-FFA041878720}" type="presParOf" srcId="{5C28E508-7E8A-46C6-AB3D-4A9A2E0C3819}" destId="{C9613CF5-E997-4E47-8830-07CE39584FF0}" srcOrd="4" destOrd="0" presId="urn:microsoft.com/office/officeart/2005/8/layout/cycle5"/>
    <dgm:cxn modelId="{310FD868-332B-4D6D-B252-738007F36B78}" type="presParOf" srcId="{5C28E508-7E8A-46C6-AB3D-4A9A2E0C3819}" destId="{625FC8A1-DC4D-433D-A9CE-B7B9517418F7}" srcOrd="5" destOrd="0" presId="urn:microsoft.com/office/officeart/2005/8/layout/cycle5"/>
    <dgm:cxn modelId="{6BBCD7D2-6B5F-41E1-8F48-5546D57F2A69}" type="presParOf" srcId="{5C28E508-7E8A-46C6-AB3D-4A9A2E0C3819}" destId="{06738D13-9243-4527-83E7-9047AEEA09C1}" srcOrd="6" destOrd="0" presId="urn:microsoft.com/office/officeart/2005/8/layout/cycle5"/>
    <dgm:cxn modelId="{795BE275-8C18-41F0-977B-49630B9A6A4A}" type="presParOf" srcId="{5C28E508-7E8A-46C6-AB3D-4A9A2E0C3819}" destId="{66C42279-CA12-4DBE-B824-3355A3F4E71A}" srcOrd="7" destOrd="0" presId="urn:microsoft.com/office/officeart/2005/8/layout/cycle5"/>
    <dgm:cxn modelId="{D0E029B1-60F8-4EB9-96B1-EDB1FAB3660E}" type="presParOf" srcId="{5C28E508-7E8A-46C6-AB3D-4A9A2E0C3819}" destId="{F7850D77-B918-4BC4-AE7C-738828B3E050}" srcOrd="8" destOrd="0" presId="urn:microsoft.com/office/officeart/2005/8/layout/cycle5"/>
    <dgm:cxn modelId="{8E7D8D40-0699-43E9-AD60-5A8782021DC7}" type="presParOf" srcId="{5C28E508-7E8A-46C6-AB3D-4A9A2E0C3819}" destId="{128565A2-0654-40FE-8813-97A0B126DFE7}" srcOrd="9" destOrd="0" presId="urn:microsoft.com/office/officeart/2005/8/layout/cycle5"/>
    <dgm:cxn modelId="{BA482225-B1CB-49E0-9D85-82470FADCD7F}" type="presParOf" srcId="{5C28E508-7E8A-46C6-AB3D-4A9A2E0C3819}" destId="{7B9E26C3-62A4-4508-A336-9DC3D503D50D}" srcOrd="10" destOrd="0" presId="urn:microsoft.com/office/officeart/2005/8/layout/cycle5"/>
    <dgm:cxn modelId="{D2A9C773-E959-40D5-9D1E-D9B5829AA291}" type="presParOf" srcId="{5C28E508-7E8A-46C6-AB3D-4A9A2E0C3819}" destId="{066CA1B4-D734-44E6-9294-197F5EDB4F13}" srcOrd="11" destOrd="0" presId="urn:microsoft.com/office/officeart/2005/8/layout/cycle5"/>
    <dgm:cxn modelId="{430C21FA-12F3-4E0F-9B90-5FA0B0318A30}" type="presParOf" srcId="{5C28E508-7E8A-46C6-AB3D-4A9A2E0C3819}" destId="{BCEE1B24-1F66-4396-AA56-B6597BEA48CE}" srcOrd="12" destOrd="0" presId="urn:microsoft.com/office/officeart/2005/8/layout/cycle5"/>
    <dgm:cxn modelId="{AA09A56F-EDCB-4B76-BF7B-4899D5C86490}" type="presParOf" srcId="{5C28E508-7E8A-46C6-AB3D-4A9A2E0C3819}" destId="{08E9161C-798B-4220-843B-FD3C729F9192}" srcOrd="13" destOrd="0" presId="urn:microsoft.com/office/officeart/2005/8/layout/cycle5"/>
    <dgm:cxn modelId="{7D76FC46-2F07-45F1-BF4E-E9BBED3B1600}" type="presParOf" srcId="{5C28E508-7E8A-46C6-AB3D-4A9A2E0C3819}" destId="{FFB98498-9ABE-4CFC-8E5E-22DD0F477EC3}" srcOrd="14" destOrd="0" presId="urn:microsoft.com/office/officeart/2005/8/layout/cycle5"/>
    <dgm:cxn modelId="{674864B0-2E00-477B-8EB7-9EF81D29A334}" type="presParOf" srcId="{5C28E508-7E8A-46C6-AB3D-4A9A2E0C3819}" destId="{A42FA512-341C-4B65-9137-B3A2B3978148}" srcOrd="15" destOrd="0" presId="urn:microsoft.com/office/officeart/2005/8/layout/cycle5"/>
    <dgm:cxn modelId="{87A4D1C2-F53D-47D2-859E-9E4FE4DFD56F}" type="presParOf" srcId="{5C28E508-7E8A-46C6-AB3D-4A9A2E0C3819}" destId="{429BD1D4-B1EB-4694-A881-8B6751196CA4}" srcOrd="16" destOrd="0" presId="urn:microsoft.com/office/officeart/2005/8/layout/cycle5"/>
    <dgm:cxn modelId="{0CE1E6AD-E20A-4441-8C66-8F8D36A257EE}" type="presParOf" srcId="{5C28E508-7E8A-46C6-AB3D-4A9A2E0C3819}" destId="{604818A7-F840-40F5-AC8D-2D300F419CAB}" srcOrd="17" destOrd="0" presId="urn:microsoft.com/office/officeart/2005/8/layout/cycle5"/>
    <dgm:cxn modelId="{A816DBF1-F600-40F2-AC72-0B7CF18D75D0}" type="presParOf" srcId="{5C28E508-7E8A-46C6-AB3D-4A9A2E0C3819}" destId="{904B73E1-A5F3-482C-8DB3-AE2D4A36C053}" srcOrd="18" destOrd="0" presId="urn:microsoft.com/office/officeart/2005/8/layout/cycle5"/>
    <dgm:cxn modelId="{2C4D914A-9668-4C65-BCBC-04C36B3DD654}" type="presParOf" srcId="{5C28E508-7E8A-46C6-AB3D-4A9A2E0C3819}" destId="{C6102D25-E01D-4F79-ACE0-82069AF87F14}" srcOrd="19" destOrd="0" presId="urn:microsoft.com/office/officeart/2005/8/layout/cycle5"/>
    <dgm:cxn modelId="{E5E08BB1-20A4-49AC-9EC2-29607EB8F70A}" type="presParOf" srcId="{5C28E508-7E8A-46C6-AB3D-4A9A2E0C3819}" destId="{C9F52088-0427-4BE2-B453-EE852D99B795}" srcOrd="20" destOrd="0" presId="urn:microsoft.com/office/officeart/2005/8/layout/cycle5"/>
    <dgm:cxn modelId="{D782840B-871C-4229-AC81-56043E24FCCE}" type="presParOf" srcId="{5C28E508-7E8A-46C6-AB3D-4A9A2E0C3819}" destId="{3BC0ADE6-9B1A-4D00-B592-5151FCA01255}" srcOrd="21" destOrd="0" presId="urn:microsoft.com/office/officeart/2005/8/layout/cycle5"/>
    <dgm:cxn modelId="{6D2AAD93-1ADA-406C-B891-C60684B80F72}" type="presParOf" srcId="{5C28E508-7E8A-46C6-AB3D-4A9A2E0C3819}" destId="{96B537C7-8C0F-41B8-98EB-989E3B002A70}" srcOrd="22" destOrd="0" presId="urn:microsoft.com/office/officeart/2005/8/layout/cycle5"/>
    <dgm:cxn modelId="{001D24AE-67BA-4EF2-BE50-C9679081EBC4}" type="presParOf" srcId="{5C28E508-7E8A-46C6-AB3D-4A9A2E0C3819}" destId="{2478EDD7-7135-490A-BB48-F9615B8A166C}" srcOrd="23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C61C7B9-BFE9-4E72-823D-941EC6AF0450}" type="doc">
      <dgm:prSet loTypeId="urn:microsoft.com/office/officeart/2005/8/layout/cycle5" loCatId="cycl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CB64E10A-BB71-41C9-9DE2-BF04730C5801}">
      <dgm:prSet phldrT="[Текст]" custT="1"/>
      <dgm:spPr/>
      <dgm:t>
        <a:bodyPr/>
        <a:lstStyle/>
        <a:p>
          <a:r>
            <a:rPr lang="kk-KZ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Мамандықты терең меңгеруге байланысты </a:t>
          </a:r>
          <a:r>
            <a:rPr lang="kk-KZ" sz="24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кәсіби құзыреттік </a:t>
          </a:r>
          <a:r>
            <a:rPr lang="kk-KZ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ұғымы орын алады</a:t>
          </a:r>
          <a:endParaRPr lang="ru-RU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5E68A34-8B3D-4168-811D-A8ACE8F02A6E}" type="parTrans" cxnId="{5590B500-8790-4C04-80F4-1A2BC7782C68}">
      <dgm:prSet/>
      <dgm:spPr/>
      <dgm:t>
        <a:bodyPr/>
        <a:lstStyle/>
        <a:p>
          <a:endParaRPr lang="ru-RU"/>
        </a:p>
      </dgm:t>
    </dgm:pt>
    <dgm:pt modelId="{D1C5D324-E0B7-492B-BD61-52E135E24F25}" type="sibTrans" cxnId="{5590B500-8790-4C04-80F4-1A2BC7782C68}">
      <dgm:prSet/>
      <dgm:spPr/>
      <dgm:t>
        <a:bodyPr/>
        <a:lstStyle/>
        <a:p>
          <a:endParaRPr lang="ru-RU" sz="20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D28FD9C-4949-4E6C-AE12-DE32C538C6B9}">
      <dgm:prSet phldrT="[Текст]" custT="1"/>
      <dgm:spPr/>
      <dgm:t>
        <a:bodyPr/>
        <a:lstStyle/>
        <a:p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тсрминологиялық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сөздікте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құзіреттілік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ұғымы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екі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тұрғыдан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сипатталған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</a:p>
        <a:p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1)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нақты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білімдері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мен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дағдылары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арқылы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кейбір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міндеттерді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шешуге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ат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салыса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алатын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немесе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мәселені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өз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бетінше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шеше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алатын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жеке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тұлға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мүмкіншіліктері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  <a:p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2)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танымдық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 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 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тәжірибелік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  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іс-әрекеттердің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 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теориялық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тәсілдерін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меңгеру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дәрежесімен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анықталған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жеке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тұлғаның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білімділік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деңгейі</a:t>
          </a:r>
          <a:endParaRPr lang="ru-RU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4B5C468-6F3A-450A-AE53-7D4AA3E8A9C9}" type="parTrans" cxnId="{6D967856-87C9-4EB9-A4C8-BE3427503623}">
      <dgm:prSet/>
      <dgm:spPr/>
      <dgm:t>
        <a:bodyPr/>
        <a:lstStyle/>
        <a:p>
          <a:endParaRPr lang="ru-RU"/>
        </a:p>
      </dgm:t>
    </dgm:pt>
    <dgm:pt modelId="{A5F01ED6-3519-426B-B86B-5BE0B148B47B}" type="sibTrans" cxnId="{6D967856-87C9-4EB9-A4C8-BE3427503623}">
      <dgm:prSet/>
      <dgm:spPr/>
      <dgm:t>
        <a:bodyPr/>
        <a:lstStyle/>
        <a:p>
          <a:endParaRPr lang="ru-RU" sz="20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F41A72-76CC-4F67-881A-3F830B2A0AD4}">
      <dgm:prSet custT="1"/>
      <dgm:spPr/>
      <dgm:t>
        <a:bodyPr/>
        <a:lstStyle/>
        <a:p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«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құзіреттілік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»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ұғымының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этимологиясына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тоқталатын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болсақ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ол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латын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тілінің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«со</a:t>
          </a:r>
          <a:r>
            <a:rPr lang="en-US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mpet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е»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деген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сөзінен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аударғанда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«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білу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», «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істей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алу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», «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қол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жеткізу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»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деген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мағынаны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білдіреді</a:t>
          </a:r>
          <a:endParaRPr lang="ru-RU" sz="2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F2918F8-5A18-4993-B8A1-CD158CA953D8}" type="parTrans" cxnId="{19B3BC8D-C9A1-4057-90C1-B880037A75A3}">
      <dgm:prSet/>
      <dgm:spPr/>
      <dgm:t>
        <a:bodyPr/>
        <a:lstStyle/>
        <a:p>
          <a:endParaRPr lang="ru-RU"/>
        </a:p>
      </dgm:t>
    </dgm:pt>
    <dgm:pt modelId="{64D7E12A-FB09-40B5-A007-353F9D18522B}" type="sibTrans" cxnId="{19B3BC8D-C9A1-4057-90C1-B880037A75A3}">
      <dgm:prSet/>
      <dgm:spPr/>
      <dgm:t>
        <a:bodyPr/>
        <a:lstStyle/>
        <a:p>
          <a:endParaRPr lang="ru-RU" sz="20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09ABC16-54D0-404D-9516-5DC991C5C2A9}">
      <dgm:prSet custT="1"/>
      <dgm:spPr/>
      <dgm:t>
        <a:bodyPr/>
        <a:lstStyle/>
        <a:p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«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Кәсіби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құзіреттілік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»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ұғымы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ең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бірінші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жеке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тұлғаның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кәсіби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білімінің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деңгейімен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жеке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қабілеттерімен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өзін-өзі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жетілдіру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үздіксіз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іскерлігімен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өз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ісіне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деген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шығармашылығымен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жауапкершілігімен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теориялық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білімдерін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практикада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тиімді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қолдана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алуымен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анықталады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3DE151F0-0700-4350-8983-C14E736216C9}" type="parTrans" cxnId="{DCEA08C3-E37F-4FAF-8445-1C4766DD8877}">
      <dgm:prSet/>
      <dgm:spPr/>
      <dgm:t>
        <a:bodyPr/>
        <a:lstStyle/>
        <a:p>
          <a:endParaRPr lang="ru-RU"/>
        </a:p>
      </dgm:t>
    </dgm:pt>
    <dgm:pt modelId="{90511BCE-B9F8-4894-8DD4-1F749BE7DDF7}" type="sibTrans" cxnId="{DCEA08C3-E37F-4FAF-8445-1C4766DD8877}">
      <dgm:prSet/>
      <dgm:spPr/>
      <dgm:t>
        <a:bodyPr/>
        <a:lstStyle/>
        <a:p>
          <a:endParaRPr lang="ru-RU" sz="20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FBD3414-528B-4E43-B765-3D6E7870CCB2}" type="pres">
      <dgm:prSet presAssocID="{1C61C7B9-BFE9-4E72-823D-941EC6AF0450}" presName="cycle" presStyleCnt="0">
        <dgm:presLayoutVars>
          <dgm:dir/>
          <dgm:resizeHandles val="exact"/>
        </dgm:presLayoutVars>
      </dgm:prSet>
      <dgm:spPr/>
    </dgm:pt>
    <dgm:pt modelId="{BA14C13E-F3DA-4ABB-9E86-31968AD0EC2F}" type="pres">
      <dgm:prSet presAssocID="{CB64E10A-BB71-41C9-9DE2-BF04730C5801}" presName="node" presStyleLbl="node1" presStyleIdx="0" presStyleCnt="4" custScaleX="282752" custRadScaleRad="106402">
        <dgm:presLayoutVars>
          <dgm:bulletEnabled val="1"/>
        </dgm:presLayoutVars>
      </dgm:prSet>
      <dgm:spPr/>
    </dgm:pt>
    <dgm:pt modelId="{150E7A94-7700-4DA1-A369-780D6B52A20D}" type="pres">
      <dgm:prSet presAssocID="{CB64E10A-BB71-41C9-9DE2-BF04730C5801}" presName="spNode" presStyleCnt="0"/>
      <dgm:spPr/>
    </dgm:pt>
    <dgm:pt modelId="{0C2772D8-DE5B-438C-9C7A-AA0007BA822F}" type="pres">
      <dgm:prSet presAssocID="{D1C5D324-E0B7-492B-BD61-52E135E24F25}" presName="sibTrans" presStyleLbl="sibTrans1D1" presStyleIdx="0" presStyleCnt="4"/>
      <dgm:spPr/>
    </dgm:pt>
    <dgm:pt modelId="{137B5518-B96A-4D25-9C94-DB56F7B37CB5}" type="pres">
      <dgm:prSet presAssocID="{ED28FD9C-4949-4E6C-AE12-DE32C538C6B9}" presName="node" presStyleLbl="node1" presStyleIdx="1" presStyleCnt="4" custScaleX="312601" custScaleY="196241" custRadScaleRad="183239" custRadScaleInc="1063">
        <dgm:presLayoutVars>
          <dgm:bulletEnabled val="1"/>
        </dgm:presLayoutVars>
      </dgm:prSet>
      <dgm:spPr/>
    </dgm:pt>
    <dgm:pt modelId="{2522F272-A7A4-4BA2-BF09-103915A0612E}" type="pres">
      <dgm:prSet presAssocID="{ED28FD9C-4949-4E6C-AE12-DE32C538C6B9}" presName="spNode" presStyleCnt="0"/>
      <dgm:spPr/>
    </dgm:pt>
    <dgm:pt modelId="{D0B429E4-8385-4812-9F42-F8CA85FE1A56}" type="pres">
      <dgm:prSet presAssocID="{A5F01ED6-3519-426B-B86B-5BE0B148B47B}" presName="sibTrans" presStyleLbl="sibTrans1D1" presStyleIdx="1" presStyleCnt="4"/>
      <dgm:spPr/>
    </dgm:pt>
    <dgm:pt modelId="{C9DD2952-383A-44B9-9DA2-E44B77DEC08D}" type="pres">
      <dgm:prSet presAssocID="{309ABC16-54D0-404D-9516-5DC991C5C2A9}" presName="node" presStyleLbl="node1" presStyleIdx="2" presStyleCnt="4" custScaleX="481553" custScaleY="102126">
        <dgm:presLayoutVars>
          <dgm:bulletEnabled val="1"/>
        </dgm:presLayoutVars>
      </dgm:prSet>
      <dgm:spPr/>
    </dgm:pt>
    <dgm:pt modelId="{88003B3A-2719-4E82-9167-79A25D473410}" type="pres">
      <dgm:prSet presAssocID="{309ABC16-54D0-404D-9516-5DC991C5C2A9}" presName="spNode" presStyleCnt="0"/>
      <dgm:spPr/>
    </dgm:pt>
    <dgm:pt modelId="{F9F02210-AA7E-4968-9AA7-62D68A6327DB}" type="pres">
      <dgm:prSet presAssocID="{90511BCE-B9F8-4894-8DD4-1F749BE7DDF7}" presName="sibTrans" presStyleLbl="sibTrans1D1" presStyleIdx="2" presStyleCnt="4"/>
      <dgm:spPr/>
    </dgm:pt>
    <dgm:pt modelId="{1E12F9B4-92A4-439A-AE79-E6CEE309F26D}" type="pres">
      <dgm:prSet presAssocID="{F8F41A72-76CC-4F67-881A-3F830B2A0AD4}" presName="node" presStyleLbl="node1" presStyleIdx="3" presStyleCnt="4" custScaleX="239070" custScaleY="151057" custRadScaleRad="179168" custRadScaleInc="7618">
        <dgm:presLayoutVars>
          <dgm:bulletEnabled val="1"/>
        </dgm:presLayoutVars>
      </dgm:prSet>
      <dgm:spPr/>
    </dgm:pt>
    <dgm:pt modelId="{B08583EB-5AC3-43FF-8588-AED88E45808A}" type="pres">
      <dgm:prSet presAssocID="{F8F41A72-76CC-4F67-881A-3F830B2A0AD4}" presName="spNode" presStyleCnt="0"/>
      <dgm:spPr/>
    </dgm:pt>
    <dgm:pt modelId="{53634E93-02BB-4F72-81CF-92A368F8B2B7}" type="pres">
      <dgm:prSet presAssocID="{64D7E12A-FB09-40B5-A007-353F9D18522B}" presName="sibTrans" presStyleLbl="sibTrans1D1" presStyleIdx="3" presStyleCnt="4"/>
      <dgm:spPr/>
    </dgm:pt>
  </dgm:ptLst>
  <dgm:cxnLst>
    <dgm:cxn modelId="{5590B500-8790-4C04-80F4-1A2BC7782C68}" srcId="{1C61C7B9-BFE9-4E72-823D-941EC6AF0450}" destId="{CB64E10A-BB71-41C9-9DE2-BF04730C5801}" srcOrd="0" destOrd="0" parTransId="{25E68A34-8B3D-4168-811D-A8ACE8F02A6E}" sibTransId="{D1C5D324-E0B7-492B-BD61-52E135E24F25}"/>
    <dgm:cxn modelId="{716FAF01-C9A4-4C63-9F01-898AFA7E867A}" type="presOf" srcId="{1C61C7B9-BFE9-4E72-823D-941EC6AF0450}" destId="{0FBD3414-528B-4E43-B765-3D6E7870CCB2}" srcOrd="0" destOrd="0" presId="urn:microsoft.com/office/officeart/2005/8/layout/cycle5"/>
    <dgm:cxn modelId="{6D967856-87C9-4EB9-A4C8-BE3427503623}" srcId="{1C61C7B9-BFE9-4E72-823D-941EC6AF0450}" destId="{ED28FD9C-4949-4E6C-AE12-DE32C538C6B9}" srcOrd="1" destOrd="0" parTransId="{E4B5C468-6F3A-450A-AE53-7D4AA3E8A9C9}" sibTransId="{A5F01ED6-3519-426B-B86B-5BE0B148B47B}"/>
    <dgm:cxn modelId="{90361479-5FBD-4698-A6D5-BAB6C24C9F58}" type="presOf" srcId="{A5F01ED6-3519-426B-B86B-5BE0B148B47B}" destId="{D0B429E4-8385-4812-9F42-F8CA85FE1A56}" srcOrd="0" destOrd="0" presId="urn:microsoft.com/office/officeart/2005/8/layout/cycle5"/>
    <dgm:cxn modelId="{19B3BC8D-C9A1-4057-90C1-B880037A75A3}" srcId="{1C61C7B9-BFE9-4E72-823D-941EC6AF0450}" destId="{F8F41A72-76CC-4F67-881A-3F830B2A0AD4}" srcOrd="3" destOrd="0" parTransId="{FF2918F8-5A18-4993-B8A1-CD158CA953D8}" sibTransId="{64D7E12A-FB09-40B5-A007-353F9D18522B}"/>
    <dgm:cxn modelId="{3415079D-A5D4-4372-A2A9-CB0472ADFA41}" type="presOf" srcId="{ED28FD9C-4949-4E6C-AE12-DE32C538C6B9}" destId="{137B5518-B96A-4D25-9C94-DB56F7B37CB5}" srcOrd="0" destOrd="0" presId="urn:microsoft.com/office/officeart/2005/8/layout/cycle5"/>
    <dgm:cxn modelId="{6198599E-D8CE-42F5-A5AD-8E851AB82620}" type="presOf" srcId="{F8F41A72-76CC-4F67-881A-3F830B2A0AD4}" destId="{1E12F9B4-92A4-439A-AE79-E6CEE309F26D}" srcOrd="0" destOrd="0" presId="urn:microsoft.com/office/officeart/2005/8/layout/cycle5"/>
    <dgm:cxn modelId="{DD1C9FBA-C63B-42A4-B832-0E1C4F9B8ECC}" type="presOf" srcId="{CB64E10A-BB71-41C9-9DE2-BF04730C5801}" destId="{BA14C13E-F3DA-4ABB-9E86-31968AD0EC2F}" srcOrd="0" destOrd="0" presId="urn:microsoft.com/office/officeart/2005/8/layout/cycle5"/>
    <dgm:cxn modelId="{DCEA08C3-E37F-4FAF-8445-1C4766DD8877}" srcId="{1C61C7B9-BFE9-4E72-823D-941EC6AF0450}" destId="{309ABC16-54D0-404D-9516-5DC991C5C2A9}" srcOrd="2" destOrd="0" parTransId="{3DE151F0-0700-4350-8983-C14E736216C9}" sibTransId="{90511BCE-B9F8-4894-8DD4-1F749BE7DDF7}"/>
    <dgm:cxn modelId="{E3060DC5-A31B-401C-90E6-FDB2A7BA9D67}" type="presOf" srcId="{D1C5D324-E0B7-492B-BD61-52E135E24F25}" destId="{0C2772D8-DE5B-438C-9C7A-AA0007BA822F}" srcOrd="0" destOrd="0" presId="urn:microsoft.com/office/officeart/2005/8/layout/cycle5"/>
    <dgm:cxn modelId="{458CA0D6-F69E-42D5-981C-048F02A9B0C9}" type="presOf" srcId="{309ABC16-54D0-404D-9516-5DC991C5C2A9}" destId="{C9DD2952-383A-44B9-9DA2-E44B77DEC08D}" srcOrd="0" destOrd="0" presId="urn:microsoft.com/office/officeart/2005/8/layout/cycle5"/>
    <dgm:cxn modelId="{8965F7F4-BF98-486F-9BB3-20B3C5E5E991}" type="presOf" srcId="{90511BCE-B9F8-4894-8DD4-1F749BE7DDF7}" destId="{F9F02210-AA7E-4968-9AA7-62D68A6327DB}" srcOrd="0" destOrd="0" presId="urn:microsoft.com/office/officeart/2005/8/layout/cycle5"/>
    <dgm:cxn modelId="{412169F8-A2A1-4F1F-A6DC-9653ECC0EE6E}" type="presOf" srcId="{64D7E12A-FB09-40B5-A007-353F9D18522B}" destId="{53634E93-02BB-4F72-81CF-92A368F8B2B7}" srcOrd="0" destOrd="0" presId="urn:microsoft.com/office/officeart/2005/8/layout/cycle5"/>
    <dgm:cxn modelId="{4A3A4A92-0C0B-478E-A96F-F650F250FA3F}" type="presParOf" srcId="{0FBD3414-528B-4E43-B765-3D6E7870CCB2}" destId="{BA14C13E-F3DA-4ABB-9E86-31968AD0EC2F}" srcOrd="0" destOrd="0" presId="urn:microsoft.com/office/officeart/2005/8/layout/cycle5"/>
    <dgm:cxn modelId="{58BE1578-9246-444C-8B58-604349D1F006}" type="presParOf" srcId="{0FBD3414-528B-4E43-B765-3D6E7870CCB2}" destId="{150E7A94-7700-4DA1-A369-780D6B52A20D}" srcOrd="1" destOrd="0" presId="urn:microsoft.com/office/officeart/2005/8/layout/cycle5"/>
    <dgm:cxn modelId="{941520D1-540D-44FC-8CAC-0C0D1A455C75}" type="presParOf" srcId="{0FBD3414-528B-4E43-B765-3D6E7870CCB2}" destId="{0C2772D8-DE5B-438C-9C7A-AA0007BA822F}" srcOrd="2" destOrd="0" presId="urn:microsoft.com/office/officeart/2005/8/layout/cycle5"/>
    <dgm:cxn modelId="{217A86C4-4F90-4A0A-9D96-EED41EE725EC}" type="presParOf" srcId="{0FBD3414-528B-4E43-B765-3D6E7870CCB2}" destId="{137B5518-B96A-4D25-9C94-DB56F7B37CB5}" srcOrd="3" destOrd="0" presId="urn:microsoft.com/office/officeart/2005/8/layout/cycle5"/>
    <dgm:cxn modelId="{235E2B10-FD29-4D97-87D5-4DE8126961C2}" type="presParOf" srcId="{0FBD3414-528B-4E43-B765-3D6E7870CCB2}" destId="{2522F272-A7A4-4BA2-BF09-103915A0612E}" srcOrd="4" destOrd="0" presId="urn:microsoft.com/office/officeart/2005/8/layout/cycle5"/>
    <dgm:cxn modelId="{0B45692F-FE88-4569-99F0-9EE9882B8A82}" type="presParOf" srcId="{0FBD3414-528B-4E43-B765-3D6E7870CCB2}" destId="{D0B429E4-8385-4812-9F42-F8CA85FE1A56}" srcOrd="5" destOrd="0" presId="urn:microsoft.com/office/officeart/2005/8/layout/cycle5"/>
    <dgm:cxn modelId="{1B7AD217-73B4-4B2F-B18E-D560A30E2B39}" type="presParOf" srcId="{0FBD3414-528B-4E43-B765-3D6E7870CCB2}" destId="{C9DD2952-383A-44B9-9DA2-E44B77DEC08D}" srcOrd="6" destOrd="0" presId="urn:microsoft.com/office/officeart/2005/8/layout/cycle5"/>
    <dgm:cxn modelId="{9F02951B-3423-4191-A7A6-193C0BB55F9F}" type="presParOf" srcId="{0FBD3414-528B-4E43-B765-3D6E7870CCB2}" destId="{88003B3A-2719-4E82-9167-79A25D473410}" srcOrd="7" destOrd="0" presId="urn:microsoft.com/office/officeart/2005/8/layout/cycle5"/>
    <dgm:cxn modelId="{162B4C4D-347C-45DE-9384-19E6686DE398}" type="presParOf" srcId="{0FBD3414-528B-4E43-B765-3D6E7870CCB2}" destId="{F9F02210-AA7E-4968-9AA7-62D68A6327DB}" srcOrd="8" destOrd="0" presId="urn:microsoft.com/office/officeart/2005/8/layout/cycle5"/>
    <dgm:cxn modelId="{D937E6A4-CBA1-4DB1-8F18-5A2C6488DEB5}" type="presParOf" srcId="{0FBD3414-528B-4E43-B765-3D6E7870CCB2}" destId="{1E12F9B4-92A4-439A-AE79-E6CEE309F26D}" srcOrd="9" destOrd="0" presId="urn:microsoft.com/office/officeart/2005/8/layout/cycle5"/>
    <dgm:cxn modelId="{2B3287D4-C1D8-4811-804F-74D4419ABFEF}" type="presParOf" srcId="{0FBD3414-528B-4E43-B765-3D6E7870CCB2}" destId="{B08583EB-5AC3-43FF-8588-AED88E45808A}" srcOrd="10" destOrd="0" presId="urn:microsoft.com/office/officeart/2005/8/layout/cycle5"/>
    <dgm:cxn modelId="{0B697A5D-8E7C-442B-8A92-A2FA352E5EBC}" type="presParOf" srcId="{0FBD3414-528B-4E43-B765-3D6E7870CCB2}" destId="{53634E93-02BB-4F72-81CF-92A368F8B2B7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824AA7-334D-4D59-980C-6A10752B5B20}">
      <dsp:nvSpPr>
        <dsp:cNvPr id="0" name=""/>
        <dsp:cNvSpPr/>
      </dsp:nvSpPr>
      <dsp:spPr>
        <a:xfrm>
          <a:off x="2139966" y="81423"/>
          <a:ext cx="6901877" cy="139258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Психологиялық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тұрғыдан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қарастырғанда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іс-әрекет</a:t>
          </a:r>
          <a:r>
            <a:rPr lang="ru-RU" sz="22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kk-KZ" sz="22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адамның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қоршаған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дүниемен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белсенді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қарым-қатынаста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болуы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арқылы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өзін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субъектілік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позицияға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қоюы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ретінде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қарастырылады</a:t>
          </a:r>
          <a:endParaRPr lang="ru-RU" sz="2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07947" y="149404"/>
        <a:ext cx="6765915" cy="1256627"/>
      </dsp:txXfrm>
    </dsp:sp>
    <dsp:sp modelId="{87074B4F-20BB-4F8D-9281-BCBABC5DCC45}">
      <dsp:nvSpPr>
        <dsp:cNvPr id="0" name=""/>
        <dsp:cNvSpPr/>
      </dsp:nvSpPr>
      <dsp:spPr>
        <a:xfrm>
          <a:off x="3243464" y="1331403"/>
          <a:ext cx="4556219" cy="4556219"/>
        </a:xfrm>
        <a:custGeom>
          <a:avLst/>
          <a:gdLst/>
          <a:ahLst/>
          <a:cxnLst/>
          <a:rect l="0" t="0" r="0" b="0"/>
          <a:pathLst>
            <a:path>
              <a:moveTo>
                <a:pt x="3400579" y="295725"/>
              </a:moveTo>
              <a:arcTo wR="2278109" hR="2278109" stAng="17971170" swAng="1723412"/>
            </a:path>
          </a:pathLst>
        </a:custGeom>
        <a:noFill/>
        <a:ln w="9525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029735-3CC7-4907-A046-CDEDFA6831B4}">
      <dsp:nvSpPr>
        <dsp:cNvPr id="0" name=""/>
        <dsp:cNvSpPr/>
      </dsp:nvSpPr>
      <dsp:spPr>
        <a:xfrm>
          <a:off x="6511081" y="2733383"/>
          <a:ext cx="4337647" cy="203000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Іс-әрекеттің құрылымына мотив, мақсат, құрал, іс-қимылдар, нәтиже, бағалау сияқты компоненттер кіретіні белгілі </a:t>
          </a:r>
          <a:endParaRPr lang="ru-RU" sz="2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610178" y="2832480"/>
        <a:ext cx="4139453" cy="1831809"/>
      </dsp:txXfrm>
    </dsp:sp>
    <dsp:sp modelId="{A07CA8DB-FD72-4BA0-B58C-54B75E837019}">
      <dsp:nvSpPr>
        <dsp:cNvPr id="0" name=""/>
        <dsp:cNvSpPr/>
      </dsp:nvSpPr>
      <dsp:spPr>
        <a:xfrm>
          <a:off x="2958789" y="2082499"/>
          <a:ext cx="5297978" cy="5297978"/>
        </a:xfrm>
        <a:custGeom>
          <a:avLst/>
          <a:gdLst/>
          <a:ahLst/>
          <a:cxnLst/>
          <a:rect l="0" t="0" r="0" b="0"/>
          <a:pathLst>
            <a:path>
              <a:moveTo>
                <a:pt x="5076270" y="3709859"/>
              </a:moveTo>
              <a:arcTo wR="2648989" hR="2648989" stAng="1416496" swAng="8049803"/>
            </a:path>
          </a:pathLst>
        </a:custGeom>
        <a:noFill/>
        <a:ln w="9525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5FC191-6A9C-4619-911A-EF2FB0AEF86E}">
      <dsp:nvSpPr>
        <dsp:cNvPr id="0" name=""/>
        <dsp:cNvSpPr/>
      </dsp:nvSpPr>
      <dsp:spPr>
        <a:xfrm>
          <a:off x="195044" y="2882206"/>
          <a:ext cx="4762244" cy="181738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 көзқарастар бойынша </a:t>
          </a:r>
          <a:r>
            <a:rPr lang="kk-KZ" sz="22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іс-әрекет </a:t>
          </a:r>
          <a:r>
            <a:rPr lang="kk-KZ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kk-KZ" sz="22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қоғамдық және жеке тұлғалық маңызды нәтиже беретін бір мақсатқа бағытталған белсенділік</a:t>
          </a:r>
          <a:endParaRPr lang="ru-RU" sz="2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3761" y="2970923"/>
        <a:ext cx="4584810" cy="1639950"/>
      </dsp:txXfrm>
    </dsp:sp>
    <dsp:sp modelId="{324BB3F4-3EB7-4A17-9FCA-29000442F8D9}">
      <dsp:nvSpPr>
        <dsp:cNvPr id="0" name=""/>
        <dsp:cNvSpPr/>
      </dsp:nvSpPr>
      <dsp:spPr>
        <a:xfrm>
          <a:off x="3360057" y="1349126"/>
          <a:ext cx="4556219" cy="4556219"/>
        </a:xfrm>
        <a:custGeom>
          <a:avLst/>
          <a:gdLst/>
          <a:ahLst/>
          <a:cxnLst/>
          <a:rect l="0" t="0" r="0" b="0"/>
          <a:pathLst>
            <a:path>
              <a:moveTo>
                <a:pt x="287737" y="1169866"/>
              </a:moveTo>
              <a:arcTo wR="2278109" hR="2278109" stAng="12546549" swAng="1908680"/>
            </a:path>
          </a:pathLst>
        </a:custGeom>
        <a:noFill/>
        <a:ln w="9525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89A091-476B-4C6C-8D58-252BCAE313BA}">
      <dsp:nvSpPr>
        <dsp:cNvPr id="0" name=""/>
        <dsp:cNvSpPr/>
      </dsp:nvSpPr>
      <dsp:spPr>
        <a:xfrm>
          <a:off x="3773045" y="-71297"/>
          <a:ext cx="2681948" cy="7487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оқушыларға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деген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сүйіспеншілігі</a:t>
          </a:r>
          <a:endParaRPr lang="ru-RU" sz="2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809597" y="-34745"/>
        <a:ext cx="2608844" cy="675663"/>
      </dsp:txXfrm>
    </dsp:sp>
    <dsp:sp modelId="{0D981B6A-03FC-4D0C-BC36-FE12BA2D2B85}">
      <dsp:nvSpPr>
        <dsp:cNvPr id="0" name=""/>
        <dsp:cNvSpPr/>
      </dsp:nvSpPr>
      <dsp:spPr>
        <a:xfrm>
          <a:off x="3654578" y="667732"/>
          <a:ext cx="5202553" cy="5202553"/>
        </a:xfrm>
        <a:custGeom>
          <a:avLst/>
          <a:gdLst/>
          <a:ahLst/>
          <a:cxnLst/>
          <a:rect l="0" t="0" r="0" b="0"/>
          <a:pathLst>
            <a:path>
              <a:moveTo>
                <a:pt x="3034821" y="36383"/>
              </a:moveTo>
              <a:arcTo wR="2601276" hR="2601276" stAng="16775643" swAng="950365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54EF74-929D-4BE6-86F7-066BD9089145}">
      <dsp:nvSpPr>
        <dsp:cNvPr id="0" name=""/>
        <dsp:cNvSpPr/>
      </dsp:nvSpPr>
      <dsp:spPr>
        <a:xfrm>
          <a:off x="7055918" y="1030835"/>
          <a:ext cx="1538717" cy="7487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педагогикалык, процесті жүйелі жүргізе алуы</a:t>
          </a:r>
          <a:endParaRPr lang="ru-RU" sz="2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092470" y="1067387"/>
        <a:ext cx="1465613" cy="675663"/>
      </dsp:txXfrm>
    </dsp:sp>
    <dsp:sp modelId="{625FC8A1-DC4D-433D-A9CE-B7B9517418F7}">
      <dsp:nvSpPr>
        <dsp:cNvPr id="0" name=""/>
        <dsp:cNvSpPr/>
      </dsp:nvSpPr>
      <dsp:spPr>
        <a:xfrm>
          <a:off x="3746944" y="1187246"/>
          <a:ext cx="5202553" cy="5202553"/>
        </a:xfrm>
        <a:custGeom>
          <a:avLst/>
          <a:gdLst/>
          <a:ahLst/>
          <a:cxnLst/>
          <a:rect l="0" t="0" r="0" b="0"/>
          <a:pathLst>
            <a:path>
              <a:moveTo>
                <a:pt x="4361394" y="685910"/>
              </a:moveTo>
              <a:arcTo wR="2601276" hR="2601276" stAng="18754879" swAng="568280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738D13-9243-4527-83E7-9047AEEA09C1}">
      <dsp:nvSpPr>
        <dsp:cNvPr id="0" name=""/>
        <dsp:cNvSpPr/>
      </dsp:nvSpPr>
      <dsp:spPr>
        <a:xfrm>
          <a:off x="7119743" y="2303687"/>
          <a:ext cx="2819928" cy="7487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бақылағыштығы</a:t>
          </a:r>
          <a:endParaRPr lang="ru-RU" sz="2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156295" y="2340239"/>
        <a:ext cx="2746824" cy="675663"/>
      </dsp:txXfrm>
    </dsp:sp>
    <dsp:sp modelId="{F7850D77-B918-4BC4-AE7C-738828B3E050}">
      <dsp:nvSpPr>
        <dsp:cNvPr id="0" name=""/>
        <dsp:cNvSpPr/>
      </dsp:nvSpPr>
      <dsp:spPr>
        <a:xfrm>
          <a:off x="3546084" y="-583538"/>
          <a:ext cx="5202553" cy="5202553"/>
        </a:xfrm>
        <a:custGeom>
          <a:avLst/>
          <a:gdLst/>
          <a:ahLst/>
          <a:cxnLst/>
          <a:rect l="0" t="0" r="0" b="0"/>
          <a:pathLst>
            <a:path>
              <a:moveTo>
                <a:pt x="4912547" y="3794870"/>
              </a:moveTo>
              <a:arcTo wR="2601276" hR="2601276" stAng="1638772" swAng="702900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8565A2-0654-40FE-8813-97A0B126DFE7}">
      <dsp:nvSpPr>
        <dsp:cNvPr id="0" name=""/>
        <dsp:cNvSpPr/>
      </dsp:nvSpPr>
      <dsp:spPr>
        <a:xfrm>
          <a:off x="6085116" y="3788539"/>
          <a:ext cx="3547984" cy="9761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педагогикалык,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құбылыстарға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талдау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жасай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алуы</a:t>
          </a:r>
          <a:endParaRPr lang="ru-RU" sz="2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132765" y="3836188"/>
        <a:ext cx="3452686" cy="880803"/>
      </dsp:txXfrm>
    </dsp:sp>
    <dsp:sp modelId="{066CA1B4-D734-44E6-9294-197F5EDB4F13}">
      <dsp:nvSpPr>
        <dsp:cNvPr id="0" name=""/>
        <dsp:cNvSpPr/>
      </dsp:nvSpPr>
      <dsp:spPr>
        <a:xfrm>
          <a:off x="3555684" y="-30357"/>
          <a:ext cx="5202553" cy="5202553"/>
        </a:xfrm>
        <a:custGeom>
          <a:avLst/>
          <a:gdLst/>
          <a:ahLst/>
          <a:cxnLst/>
          <a:rect l="0" t="0" r="0" b="0"/>
          <a:pathLst>
            <a:path>
              <a:moveTo>
                <a:pt x="3789150" y="4915492"/>
              </a:moveTo>
              <a:arcTo wR="2601276" hR="2601276" stAng="3769729" swAng="975291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EE1B24-1F66-4396-AA56-B6597BEA48CE}">
      <dsp:nvSpPr>
        <dsp:cNvPr id="0" name=""/>
        <dsp:cNvSpPr/>
      </dsp:nvSpPr>
      <dsp:spPr>
        <a:xfrm>
          <a:off x="3823857" y="4982400"/>
          <a:ext cx="2586059" cy="10464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педагогикалык,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ойлаудың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қалыптасуы</a:t>
          </a:r>
          <a:endParaRPr lang="ru-RU" sz="2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874942" y="5033485"/>
        <a:ext cx="2483889" cy="944307"/>
      </dsp:txXfrm>
    </dsp:sp>
    <dsp:sp modelId="{FFB98498-9ABE-4CFC-8E5E-22DD0F477EC3}">
      <dsp:nvSpPr>
        <dsp:cNvPr id="0" name=""/>
        <dsp:cNvSpPr/>
      </dsp:nvSpPr>
      <dsp:spPr>
        <a:xfrm>
          <a:off x="1209559" y="-39368"/>
          <a:ext cx="5202553" cy="5202553"/>
        </a:xfrm>
        <a:custGeom>
          <a:avLst/>
          <a:gdLst/>
          <a:ahLst/>
          <a:cxnLst/>
          <a:rect l="0" t="0" r="0" b="0"/>
          <a:pathLst>
            <a:path>
              <a:moveTo>
                <a:pt x="2354034" y="5190776"/>
              </a:moveTo>
              <a:arcTo wR="2601276" hR="2601276" stAng="5727240" swAng="1051881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2FA512-341C-4B65-9137-B3A2B3978148}">
      <dsp:nvSpPr>
        <dsp:cNvPr id="0" name=""/>
        <dsp:cNvSpPr/>
      </dsp:nvSpPr>
      <dsp:spPr>
        <a:xfrm>
          <a:off x="836802" y="4094269"/>
          <a:ext cx="2957506" cy="7487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қарым-қатынас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kk-KZ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жасай алуы</a:t>
          </a:r>
          <a:endParaRPr lang="ru-RU" sz="2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73354" y="4130821"/>
        <a:ext cx="2884402" cy="675663"/>
      </dsp:txXfrm>
    </dsp:sp>
    <dsp:sp modelId="{604818A7-F840-40F5-AC8D-2D300F419CAB}">
      <dsp:nvSpPr>
        <dsp:cNvPr id="0" name=""/>
        <dsp:cNvSpPr/>
      </dsp:nvSpPr>
      <dsp:spPr>
        <a:xfrm>
          <a:off x="1094841" y="-589278"/>
          <a:ext cx="5202553" cy="5202553"/>
        </a:xfrm>
        <a:custGeom>
          <a:avLst/>
          <a:gdLst/>
          <a:ahLst/>
          <a:cxnLst/>
          <a:rect l="0" t="0" r="0" b="0"/>
          <a:pathLst>
            <a:path>
              <a:moveTo>
                <a:pt x="883033" y="4554294"/>
              </a:moveTo>
              <a:arcTo wR="2601276" hR="2601276" stAng="7880458" swAng="821988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4B73E1-A5F3-482C-8DB3-AE2D4A36C053}">
      <dsp:nvSpPr>
        <dsp:cNvPr id="0" name=""/>
        <dsp:cNvSpPr/>
      </dsp:nvSpPr>
      <dsp:spPr>
        <a:xfrm>
          <a:off x="466505" y="2615018"/>
          <a:ext cx="1925830" cy="7149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ұжымшылдық</a:t>
          </a:r>
          <a:endParaRPr lang="ru-RU" sz="2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1407" y="2649920"/>
        <a:ext cx="1856026" cy="645164"/>
      </dsp:txXfrm>
    </dsp:sp>
    <dsp:sp modelId="{C9F52088-0427-4BE2-B453-EE852D99B795}">
      <dsp:nvSpPr>
        <dsp:cNvPr id="0" name=""/>
        <dsp:cNvSpPr/>
      </dsp:nvSpPr>
      <dsp:spPr>
        <a:xfrm>
          <a:off x="1059758" y="1368137"/>
          <a:ext cx="5202553" cy="5202553"/>
        </a:xfrm>
        <a:custGeom>
          <a:avLst/>
          <a:gdLst/>
          <a:ahLst/>
          <a:cxnLst/>
          <a:rect l="0" t="0" r="0" b="0"/>
          <a:pathLst>
            <a:path>
              <a:moveTo>
                <a:pt x="501950" y="1065219"/>
              </a:moveTo>
              <a:arcTo wR="2601276" hR="2601276" stAng="12971555" swAng="877666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C0ADE6-9B1A-4D00-B592-5151FCA01255}">
      <dsp:nvSpPr>
        <dsp:cNvPr id="0" name=""/>
        <dsp:cNvSpPr/>
      </dsp:nvSpPr>
      <dsp:spPr>
        <a:xfrm>
          <a:off x="801174" y="1073374"/>
          <a:ext cx="3118122" cy="7487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шығармашылығы</a:t>
          </a:r>
          <a:endParaRPr lang="ru-RU" sz="2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37726" y="1109926"/>
        <a:ext cx="3045018" cy="675663"/>
      </dsp:txXfrm>
    </dsp:sp>
    <dsp:sp modelId="{2478EDD7-7135-490A-BB48-F9615B8A166C}">
      <dsp:nvSpPr>
        <dsp:cNvPr id="0" name=""/>
        <dsp:cNvSpPr/>
      </dsp:nvSpPr>
      <dsp:spPr>
        <a:xfrm>
          <a:off x="1389621" y="666227"/>
          <a:ext cx="5202553" cy="5202553"/>
        </a:xfrm>
        <a:custGeom>
          <a:avLst/>
          <a:gdLst/>
          <a:ahLst/>
          <a:cxnLst/>
          <a:rect l="0" t="0" r="0" b="0"/>
          <a:pathLst>
            <a:path>
              <a:moveTo>
                <a:pt x="1420046" y="283662"/>
              </a:moveTo>
              <a:arcTo wR="2601276" hR="2601276" stAng="14579592" swAng="1003153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14C13E-F3DA-4ABB-9E86-31968AD0EC2F}">
      <dsp:nvSpPr>
        <dsp:cNvPr id="0" name=""/>
        <dsp:cNvSpPr/>
      </dsp:nvSpPr>
      <dsp:spPr>
        <a:xfrm>
          <a:off x="2674207" y="-5868"/>
          <a:ext cx="5832195" cy="134072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Мамандықты терең меңгеруге байланысты </a:t>
          </a:r>
          <a:r>
            <a:rPr lang="kk-KZ" sz="24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кәсіби құзыреттік </a:t>
          </a:r>
          <a:r>
            <a:rPr lang="kk-KZ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ұғымы орын алады</a:t>
          </a:r>
          <a:endParaRPr lang="ru-RU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39656" y="59581"/>
        <a:ext cx="5701297" cy="1209827"/>
      </dsp:txXfrm>
    </dsp:sp>
    <dsp:sp modelId="{0C2772D8-DE5B-438C-9C7A-AA0007BA822F}">
      <dsp:nvSpPr>
        <dsp:cNvPr id="0" name=""/>
        <dsp:cNvSpPr/>
      </dsp:nvSpPr>
      <dsp:spPr>
        <a:xfrm>
          <a:off x="3020017" y="977990"/>
          <a:ext cx="4430240" cy="4430240"/>
        </a:xfrm>
        <a:custGeom>
          <a:avLst/>
          <a:gdLst/>
          <a:ahLst/>
          <a:cxnLst/>
          <a:rect l="0" t="0" r="0" b="0"/>
          <a:pathLst>
            <a:path>
              <a:moveTo>
                <a:pt x="3488218" y="402393"/>
              </a:moveTo>
              <a:arcTo wR="2215120" hR="2215120" stAng="18304849" swAng="379695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7B5518-B96A-4D25-9C94-DB56F7B37CB5}">
      <dsp:nvSpPr>
        <dsp:cNvPr id="0" name=""/>
        <dsp:cNvSpPr/>
      </dsp:nvSpPr>
      <dsp:spPr>
        <a:xfrm>
          <a:off x="5205406" y="1586679"/>
          <a:ext cx="6447877" cy="263105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тсрминологиялық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сөздікте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құзіреттілік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ұғымы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екі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тұрғыдан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сипатталған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1)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нақты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білімдері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мен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дағдылары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арқылы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кейбір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міндеттерді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шешуге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ат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салыса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алатын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немесе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мәселені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өз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бетінше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шеше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алатын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жеке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тұлға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мүмкіншіліктері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2)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танымдық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тәжірибелік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 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іс-әрекеттердің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теориялық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тәсілдерін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меңгеру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дәрежесімен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анықталған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жеке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тұлғаның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білімділік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деңгейі</a:t>
          </a:r>
          <a:endParaRPr lang="ru-RU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333843" y="1715116"/>
        <a:ext cx="6191003" cy="2374178"/>
      </dsp:txXfrm>
    </dsp:sp>
    <dsp:sp modelId="{D0B429E4-8385-4812-9F42-F8CA85FE1A56}">
      <dsp:nvSpPr>
        <dsp:cNvPr id="0" name=""/>
        <dsp:cNvSpPr/>
      </dsp:nvSpPr>
      <dsp:spPr>
        <a:xfrm>
          <a:off x="3035715" y="350063"/>
          <a:ext cx="4430240" cy="4430240"/>
        </a:xfrm>
        <a:custGeom>
          <a:avLst/>
          <a:gdLst/>
          <a:ahLst/>
          <a:cxnLst/>
          <a:rect l="0" t="0" r="0" b="0"/>
          <a:pathLst>
            <a:path>
              <a:moveTo>
                <a:pt x="3642641" y="3908915"/>
              </a:moveTo>
              <a:arcTo wR="2215120" hR="2215120" stAng="2992560" swAng="293504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DD2952-383A-44B9-9DA2-E44B77DEC08D}">
      <dsp:nvSpPr>
        <dsp:cNvPr id="0" name=""/>
        <dsp:cNvSpPr/>
      </dsp:nvSpPr>
      <dsp:spPr>
        <a:xfrm>
          <a:off x="623919" y="4410119"/>
          <a:ext cx="9932772" cy="136922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«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Кәсіби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құзіреттілік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»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ұғымы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ең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бірінші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жеке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тұлғаның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кәсіби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білімінің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деңгейімен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жеке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қабілеттерімен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өзін-өзі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жетілдіру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үздіксіз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іскерлігімен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өз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ісіне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деген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шығармашылығымен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жауапкершілігімен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теориялық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білімдерін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практикада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тиімді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қолдана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алуымен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анықталады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690759" y="4476959"/>
        <a:ext cx="9799092" cy="1235548"/>
      </dsp:txXfrm>
    </dsp:sp>
    <dsp:sp modelId="{F9F02210-AA7E-4968-9AA7-62D68A6327DB}">
      <dsp:nvSpPr>
        <dsp:cNvPr id="0" name=""/>
        <dsp:cNvSpPr/>
      </dsp:nvSpPr>
      <dsp:spPr>
        <a:xfrm>
          <a:off x="3325235" y="150031"/>
          <a:ext cx="4430240" cy="4430240"/>
        </a:xfrm>
        <a:custGeom>
          <a:avLst/>
          <a:gdLst/>
          <a:ahLst/>
          <a:cxnLst/>
          <a:rect l="0" t="0" r="0" b="0"/>
          <a:pathLst>
            <a:path>
              <a:moveTo>
                <a:pt x="1162017" y="4163897"/>
              </a:moveTo>
              <a:arcTo wR="2215120" hR="2215120" stAng="7103184" swAng="1059863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12F9B4-92A4-439A-AE79-E6CEE309F26D}">
      <dsp:nvSpPr>
        <dsp:cNvPr id="0" name=""/>
        <dsp:cNvSpPr/>
      </dsp:nvSpPr>
      <dsp:spPr>
        <a:xfrm>
          <a:off x="0" y="1708720"/>
          <a:ext cx="4931186" cy="202525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«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құзіреттілік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»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ұғымының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этимологиясына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тоқталатын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болсақ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ол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латын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тілінің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«со</a:t>
          </a:r>
          <a:r>
            <a:rPr lang="en-US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mpet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е»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деген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сөзінен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аударғанда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«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білу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», «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істей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алу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», «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қол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жеткізу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»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деген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мағынаны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білдіреді</a:t>
          </a:r>
          <a:endParaRPr lang="ru-RU" sz="2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8865" y="1807585"/>
        <a:ext cx="4733456" cy="1827529"/>
      </dsp:txXfrm>
    </dsp:sp>
    <dsp:sp modelId="{53634E93-02BB-4F72-81CF-92A368F8B2B7}">
      <dsp:nvSpPr>
        <dsp:cNvPr id="0" name=""/>
        <dsp:cNvSpPr/>
      </dsp:nvSpPr>
      <dsp:spPr>
        <a:xfrm>
          <a:off x="3276310" y="1134988"/>
          <a:ext cx="4430240" cy="4430240"/>
        </a:xfrm>
        <a:custGeom>
          <a:avLst/>
          <a:gdLst/>
          <a:ahLst/>
          <a:cxnLst/>
          <a:rect l="0" t="0" r="0" b="0"/>
          <a:pathLst>
            <a:path>
              <a:moveTo>
                <a:pt x="831147" y="485560"/>
              </a:moveTo>
              <a:arcTo wR="2215120" hR="2215120" stAng="13880019" swAng="637352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2245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1419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397647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15144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455518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95925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23903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108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238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6556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4345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399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282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6214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4702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5608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93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9F9407-2186-4FD6-A509-060A17D3F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4830" y="1870523"/>
            <a:ext cx="7729782" cy="1280890"/>
          </a:xfrm>
        </p:spPr>
        <p:txBody>
          <a:bodyPr>
            <a:normAutofit fontScale="90000"/>
          </a:bodyPr>
          <a:lstStyle/>
          <a:p>
            <a:pPr algn="ctr" fontAlgn="ctr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Кәсіптік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оқытуға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кіріспе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пәні бойынша лекциялар жиынтығы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139B94-2692-4F8F-A2C2-B8801B82C6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4829" y="3151413"/>
            <a:ext cx="7729781" cy="2808724"/>
          </a:xfrm>
        </p:spPr>
        <p:txBody>
          <a:bodyPr>
            <a:noAutofit/>
          </a:bodyPr>
          <a:lstStyle/>
          <a:p>
            <a:r>
              <a:rPr lang="kk-KZ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Қуанышбеков Тілек Қуаншбекұлы</a:t>
            </a:r>
          </a:p>
          <a:p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PhD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доктор</a:t>
            </a:r>
          </a:p>
          <a:p>
            <a:r>
              <a:rPr lang="kk-KZ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Химия кафедрасының қауымдастырылған профессоры</a:t>
            </a: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CA428FE-9D9E-4A29-A48E-BB22F239D8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6841" y="2034646"/>
            <a:ext cx="2688783" cy="3644138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2033011-01EC-4885-83AB-4F6B2DCC5B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3353" y="0"/>
            <a:ext cx="4056924" cy="1366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400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49994" y="63705"/>
            <a:ext cx="9734550" cy="1123665"/>
          </a:xfrm>
        </p:spPr>
        <p:txBody>
          <a:bodyPr>
            <a:normAutofit fontScale="90000"/>
          </a:bodyPr>
          <a:lstStyle/>
          <a:p>
            <a:pPr algn="ctr"/>
            <a:r>
              <a:rPr lang="kk-KZ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 </a:t>
            </a:r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4</a:t>
            </a:r>
            <a:r>
              <a:rPr lang="kk-KZ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Педагогикалық іс-әрекеттің ерекшелік сипаттамасы. Педагогикалық құзіреттілік.</a:t>
            </a:r>
            <a:endParaRPr lang="ru-RU" sz="3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8863" y="1414104"/>
            <a:ext cx="10125681" cy="1126283"/>
          </a:xfrm>
        </p:spPr>
        <p:txBody>
          <a:bodyPr>
            <a:normAutofit/>
          </a:bodyPr>
          <a:lstStyle/>
          <a:p>
            <a:pPr algn="just"/>
            <a:r>
              <a:rPr lang="kk-KZ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 педагогикалық іс-әрекеттің ерекшелік сипаттамасы және педагогикалық құзіреттілік түсіну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749994" y="2767122"/>
            <a:ext cx="9451406" cy="306217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None/>
              <a:tabLst/>
              <a:defRPr/>
            </a:pPr>
            <a:r>
              <a:rPr kumimoji="0" lang="kk-KZ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Қарастырылатын сұрақтар: 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AutoNum type="arabicPeriod"/>
              <a:tabLst/>
              <a:defRPr/>
            </a:pPr>
            <a:r>
              <a:rPr kumimoji="0" lang="kk-KZ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Педагогикалық іс-әрекеттің ерекшелік сипаттамасы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AutoNum type="arabicPeriod"/>
              <a:tabLst/>
              <a:defRPr/>
            </a:pPr>
            <a:r>
              <a:rPr kumimoji="0" lang="kk-KZ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Мұғалімдердің кәсіби маңызды қасиеттері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AutoNum type="arabicPeriod"/>
              <a:tabLst/>
              <a:defRPr/>
            </a:pPr>
            <a:r>
              <a:rPr kumimoji="0" lang="kk-KZ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Кәсіби құзыреттілік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798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35127" y="0"/>
            <a:ext cx="9359936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kk-K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 іс-әрекеттің ерекшелік сипаттамасы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b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Схема 2"/>
          <p:cNvGraphicFramePr/>
          <p:nvPr/>
        </p:nvGraphicFramePr>
        <p:xfrm>
          <a:off x="768832" y="1127051"/>
          <a:ext cx="10969512" cy="57309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57068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5913" y="0"/>
            <a:ext cx="8911687" cy="67129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Мұғалімдердің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кәсіби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қасиеттері</a:t>
            </a:r>
            <a:endParaRPr lang="ru-RU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Схема 7"/>
          <p:cNvGraphicFramePr/>
          <p:nvPr/>
        </p:nvGraphicFramePr>
        <p:xfrm>
          <a:off x="808073" y="719666"/>
          <a:ext cx="10675089" cy="5957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03537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2068" y="0"/>
            <a:ext cx="9713375" cy="830335"/>
          </a:xfrm>
        </p:spPr>
        <p:txBody>
          <a:bodyPr>
            <a:noAutofit/>
          </a:bodyPr>
          <a:lstStyle/>
          <a:p>
            <a:pPr algn="ctr"/>
            <a:r>
              <a:rPr lang="kk-KZ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Кәсіби құзыреттілік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320223" y="648086"/>
          <a:ext cx="11653284" cy="5773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79794447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267</Words>
  <Application>Microsoft Office PowerPoint</Application>
  <PresentationFormat>Широкоэкранный</PresentationFormat>
  <Paragraphs>30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Times New Roman</vt:lpstr>
      <vt:lpstr>Wingdings 3</vt:lpstr>
      <vt:lpstr>Легкий дым</vt:lpstr>
      <vt:lpstr>Кәсіптік оқытуға кіріспе пәні бойынша лекциялар жиынтығы  </vt:lpstr>
      <vt:lpstr>Тақырып № 4: Педагогикалық іс-әрекеттің ерекшелік сипаттамасы. Педагогикалық құзіреттілік.</vt:lpstr>
      <vt:lpstr>Педагогикалық іс-әрекеттің ерекшелік сипаттамасы:  </vt:lpstr>
      <vt:lpstr>Мұғалімдердің кәсіби маңызды қасиеттері</vt:lpstr>
      <vt:lpstr>Кәсіби құзыреттілік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Кәсіптік оқытуға кіріспе пәні бойынша лекциялар жиынтығы  </dc:title>
  <dc:creator>User</dc:creator>
  <cp:lastModifiedBy>User</cp:lastModifiedBy>
  <cp:revision>4</cp:revision>
  <dcterms:created xsi:type="dcterms:W3CDTF">2024-11-05T22:43:46Z</dcterms:created>
  <dcterms:modified xsi:type="dcterms:W3CDTF">2024-11-05T23:01:20Z</dcterms:modified>
</cp:coreProperties>
</file>