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notesSlides/notesSlide38.xml" ContentType="application/vnd.openxmlformats-officedocument.presentationml.notesSlide+xml"/>
  <Override PartName="/ppt/notesSlides/notesSlide49.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Override PartName="/ppt/notesSlides/notesSlide45.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52.xml" ContentType="application/vnd.openxmlformats-officedocument.presentationml.notesSlide+xml"/>
  <Override PartName="/ppt/notesSlides/notesSlide12.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notesSlides/notesSlide48.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notesSlides/notesSlide46.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51.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ppt/notesSlides/notesSlide44.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Override PartName="/ppt/notesSlides/notesSlide42.xml" ContentType="application/vnd.openxmlformats-officedocument.presentationml.notesSlide+xml"/>
  <Override PartName="/ppt/notesSlides/notesSlide51.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Default Extension="gif" ContentType="image/gif"/>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slides/slide49.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notesSlides/notesSlide47.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notesSlides/notesSlide43.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Override PartName="/ppt/notesSlides/notesSlide9.xml" ContentType="application/vnd.openxmlformats-officedocument.presentationml.notesSlide+xml"/>
  <Override PartName="/ppt/notesSlides/notesSlide21.xml" ContentType="application/vnd.openxmlformats-officedocument.presentationml.notesSlide+xml"/>
  <Override PartName="/ppt/notesSlides/notesSlide50.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60" r:id="rId1"/>
  </p:sldMasterIdLst>
  <p:notesMasterIdLst>
    <p:notesMasterId r:id="rId54"/>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91" d="100"/>
          <a:sy n="91" d="100"/>
        </p:scale>
        <p:origin x="-786" y="-96"/>
      </p:cViewPr>
      <p:guideLst>
        <p:guide orient="horz" pos="162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Google Shape;103;g373d934568_0_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04" name="Google Shape;104;g373d934568_0_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lt1"/>
                </a:solidFill>
                <a:latin typeface="Calibri"/>
                <a:ea typeface="Calibri"/>
                <a:cs typeface="Calibri"/>
                <a:sym typeface="Calibri"/>
              </a:rPr>
              <a:t>Welcome to this series on cloud technologies! The first video focuses on the cloud. The second one describes how mobile and cloud technologies work together.</a:t>
            </a:r>
            <a:endParaRPr sz="1200" b="0" i="0" u="none" strike="noStrike" cap="none">
              <a:solidFill>
                <a:schemeClr val="lt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lt1"/>
                </a:solidFill>
                <a:latin typeface="Calibri"/>
                <a:ea typeface="Calibri"/>
                <a:cs typeface="Calibri"/>
                <a:sym typeface="Calibri"/>
              </a:rPr>
              <a:t/>
            </a:r>
            <a:br>
              <a:rPr lang="en" sz="1200" b="0" i="0" u="none" strike="noStrike" cap="none">
                <a:solidFill>
                  <a:schemeClr val="lt1"/>
                </a:solidFill>
                <a:latin typeface="Calibri"/>
                <a:ea typeface="Calibri"/>
                <a:cs typeface="Calibri"/>
                <a:sym typeface="Calibri"/>
              </a:rPr>
            </a:br>
            <a:endParaRPr sz="1200" b="0" i="0" u="none" strike="noStrike" cap="none">
              <a:solidFill>
                <a:schemeClr val="lt1"/>
              </a:solidFill>
              <a:latin typeface="Calibri"/>
              <a:ea typeface="Calibri"/>
              <a:cs typeface="Calibri"/>
              <a:sym typeface="Calibri"/>
            </a:endParaRPr>
          </a:p>
        </p:txBody>
      </p:sp>
      <p:sp>
        <p:nvSpPr>
          <p:cNvPr id="105" name="Google Shape;105;g373d934568_0_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lt1"/>
                </a:solidFill>
                <a:latin typeface="Calibri"/>
                <a:ea typeface="Calibri"/>
                <a:cs typeface="Calibri"/>
                <a:sym typeface="Calibri"/>
              </a:rPr>
              <a:pPr marL="0" marR="0" lvl="0" indent="0" algn="r" rtl="0">
                <a:spcBef>
                  <a:spcPts val="0"/>
                </a:spcBef>
                <a:spcAft>
                  <a:spcPts val="0"/>
                </a:spcAft>
                <a:buNone/>
              </a:pPr>
              <a:t>1</a:t>
            </a:fld>
            <a:endParaRPr sz="1200" b="0" i="0" u="none" strike="noStrike" cap="none">
              <a:solidFill>
                <a:schemeClr val="lt1"/>
              </a:solidFill>
              <a:latin typeface="Calibri"/>
              <a:ea typeface="Calibri"/>
              <a:cs typeface="Calibri"/>
              <a:sym typeface="Calibri"/>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3"/>
        <p:cNvGrpSpPr/>
        <p:nvPr/>
      </p:nvGrpSpPr>
      <p:grpSpPr>
        <a:xfrm>
          <a:off x="0" y="0"/>
          <a:ext cx="0" cy="0"/>
          <a:chOff x="0" y="0"/>
          <a:chExt cx="0" cy="0"/>
        </a:xfrm>
      </p:grpSpPr>
      <p:sp>
        <p:nvSpPr>
          <p:cNvPr id="114" name="Google Shape;114;g373d934568_0_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15" name="Google Shape;115;g373d934568_0_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116" name="Google Shape;116;g373d934568_0_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2"/>
        <p:cNvGrpSpPr/>
        <p:nvPr/>
      </p:nvGrpSpPr>
      <p:grpSpPr>
        <a:xfrm>
          <a:off x="0" y="0"/>
          <a:ext cx="0" cy="0"/>
          <a:chOff x="0" y="0"/>
          <a:chExt cx="0" cy="0"/>
        </a:xfrm>
      </p:grpSpPr>
      <p:sp>
        <p:nvSpPr>
          <p:cNvPr id="123" name="Google Shape;123;g373d934568_0_2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4" name="Google Shape;124;g373d934568_0_2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During part one, we explore cloud computing.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25" name="Google Shape;125;g373d934568_0_2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3</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Google Shape;132;g373d934568_0_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3" name="Google Shape;133;g373d934568_0_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Please take a moment to read the learning objectives for this video.</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34" name="Google Shape;134;g373d934568_0_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4</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9"/>
        <p:cNvGrpSpPr/>
        <p:nvPr/>
      </p:nvGrpSpPr>
      <p:grpSpPr>
        <a:xfrm>
          <a:off x="0" y="0"/>
          <a:ext cx="0" cy="0"/>
          <a:chOff x="0" y="0"/>
          <a:chExt cx="0" cy="0"/>
        </a:xfrm>
      </p:grpSpPr>
      <p:sp>
        <p:nvSpPr>
          <p:cNvPr id="140" name="Google Shape;140;g373d934568_0_3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1" name="Google Shape;141;g373d934568_0_3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Cloud Computing is a general term used to describe computing that takes place over the internet. In short, it is internet-based computing. Unlike traditional computing that happens only on the computer, cloud computing shares the processing power between the client and the server. Cloud computing can use web services for computing, such as editing an image using Google Photos. Cloud computing provides shared resources, software, and information to computers and other devices on demand through the Internet.</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42" name="Google Shape;142;g373d934568_0_3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5</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8"/>
        <p:cNvGrpSpPr/>
        <p:nvPr/>
      </p:nvGrpSpPr>
      <p:grpSpPr>
        <a:xfrm>
          <a:off x="0" y="0"/>
          <a:ext cx="0" cy="0"/>
          <a:chOff x="0" y="0"/>
          <a:chExt cx="0" cy="0"/>
        </a:xfrm>
      </p:grpSpPr>
      <p:sp>
        <p:nvSpPr>
          <p:cNvPr id="149" name="Google Shape;149;g373d934568_0_4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0" name="Google Shape;150;g373d934568_0_4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Cloud computing has many applications and usages. First, it allows software applications to run through a web browser, instead of a standalone application. Next, it can replace physical servers in an office building with data storage or processing in the cloud. Thirdly, it distributes processing power among many servers instead of using only the client’s processing power. Next, cloud computing provides developers and organizations with software platforms that they can then use to build their applications. Finally, cloud computing allows for running virtualized computers and infrastructure that an engineer can easily change to meet new requirements.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51" name="Google Shape;151;g373d934568_0_4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6</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7"/>
        <p:cNvGrpSpPr/>
        <p:nvPr/>
      </p:nvGrpSpPr>
      <p:grpSpPr>
        <a:xfrm>
          <a:off x="0" y="0"/>
          <a:ext cx="0" cy="0"/>
          <a:chOff x="0" y="0"/>
          <a:chExt cx="0" cy="0"/>
        </a:xfrm>
      </p:grpSpPr>
      <p:sp>
        <p:nvSpPr>
          <p:cNvPr id="158" name="Google Shape;158;g373d934568_0_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59" name="Google Shape;159;g373d934568_0_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Cloud computing is where computing will happen in the future. More and more processing will occur in the cloud. However, you use it every day even though you may not understand the technology. For example, the common email providers, such as mail.ru or Gmail, all use cloud computing. When you use an online translation service, such as Google Translate, you use cloud computing. The server accepts your text, builds the translation, and then returns the result to you.</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60" name="Google Shape;160;g373d934568_0_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7</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5"/>
        <p:cNvGrpSpPr/>
        <p:nvPr/>
      </p:nvGrpSpPr>
      <p:grpSpPr>
        <a:xfrm>
          <a:off x="0" y="0"/>
          <a:ext cx="0" cy="0"/>
          <a:chOff x="0" y="0"/>
          <a:chExt cx="0" cy="0"/>
        </a:xfrm>
      </p:grpSpPr>
      <p:sp>
        <p:nvSpPr>
          <p:cNvPr id="166" name="Google Shape;166;g373d934568_0_5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7" name="Google Shape;167;g373d934568_0_5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There are two main perspectives to cloud computing. The frontend and the backend. As a user, you only see the frontend. Just like with an iceberg, the backend remains hidden.</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68" name="Google Shape;168;g373d934568_0_5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8</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g373d934568_0_6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g373d934568_0_6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frontend of cloud computing is the part seen by the client, which is the computer user. The frontend includes things like the computing device, web browser, or mobile application. The user can only see and interact the data displayed on the web page. However, that data might be spread across many databases or servers.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77" name="Google Shape;177;g373d934568_0_6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9</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3"/>
        <p:cNvGrpSpPr/>
        <p:nvPr/>
      </p:nvGrpSpPr>
      <p:grpSpPr>
        <a:xfrm>
          <a:off x="0" y="0"/>
          <a:ext cx="0" cy="0"/>
          <a:chOff x="0" y="0"/>
          <a:chExt cx="0" cy="0"/>
        </a:xfrm>
      </p:grpSpPr>
      <p:sp>
        <p:nvSpPr>
          <p:cNvPr id="184" name="Google Shape;184;g373d934568_0_7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5" name="Google Shape;185;g373d934568_0_7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backend is what we refer to as the cloud. The cloud contains all of the various computers, servers, and storage devices required for the application. The backend has many layers that work together to send the pertinent data and presentation to the user. For example, a web page is a simplistic view of the data that a user needs or can understand. However, the backend is very complex. Before the web server can send the data to the client, it has to retrieve data from multiple databases and storage devices.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86" name="Google Shape;186;g373d934568_0_7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10</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2"/>
        <p:cNvGrpSpPr/>
        <p:nvPr/>
      </p:nvGrpSpPr>
      <p:grpSpPr>
        <a:xfrm>
          <a:off x="0" y="0"/>
          <a:ext cx="0" cy="0"/>
          <a:chOff x="0" y="0"/>
          <a:chExt cx="0" cy="0"/>
        </a:xfrm>
      </p:grpSpPr>
      <p:sp>
        <p:nvSpPr>
          <p:cNvPr id="193" name="Google Shape;193;g373d934568_0_8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4" name="Google Shape;194;g373d934568_0_8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Before we explore how the cloud operates, we should note that cloud computing is a service. As you know, services are not free. Someone always pays for the service. For example, you pay your ISP for bandwidth to connect to the internet. Or, you pay your mobile provider for phone service and mobile internet access. Some services are free to use, but someone still has to pay for them. The question is, who? For example, you do not pay a fee to drive a car on the road. However, you pay taxes to the government who then maintains the road. You pay for the free internet services you use by allowing the company to monetize your data. For example, Facebook will sell your data to advertisers or charge a fee for researchers to access your data.</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195" name="Google Shape;195;g373d934568_0_8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11</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1"/>
        <p:cNvGrpSpPr/>
        <p:nvPr/>
      </p:nvGrpSpPr>
      <p:grpSpPr>
        <a:xfrm>
          <a:off x="0" y="0"/>
          <a:ext cx="0" cy="0"/>
          <a:chOff x="0" y="0"/>
          <a:chExt cx="0" cy="0"/>
        </a:xfrm>
      </p:grpSpPr>
      <p:sp>
        <p:nvSpPr>
          <p:cNvPr id="202" name="Google Shape;202;g373d934568_0_9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3" name="Google Shape;203;g373d934568_0_9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Основание пирамиды «инфраструктура» – </a:t>
            </a:r>
            <a:r>
              <a:rPr lang="en" sz="1200" b="0" i="0" u="none" strike="noStrike" cap="none">
                <a:solidFill>
                  <a:srgbClr val="C00000"/>
                </a:solidFill>
                <a:latin typeface="Calibri"/>
                <a:ea typeface="Calibri"/>
                <a:cs typeface="Calibri"/>
                <a:sym typeface="Calibri"/>
              </a:rPr>
              <a:t>это набор физических устройств </a:t>
            </a:r>
            <a:r>
              <a:rPr lang="en" sz="1200" b="0" i="0" u="none" strike="noStrike" cap="none">
                <a:solidFill>
                  <a:schemeClr val="dk1"/>
                </a:solidFill>
                <a:latin typeface="Calibri"/>
                <a:ea typeface="Calibri"/>
                <a:cs typeface="Calibri"/>
                <a:sym typeface="Calibri"/>
              </a:rPr>
              <a:t>(серверы, жесткие диски и т.д.), над ней выстраивается «платформа» – </a:t>
            </a:r>
            <a:r>
              <a:rPr lang="en" sz="1200" b="0" i="0" u="none" strike="noStrike" cap="none">
                <a:solidFill>
                  <a:srgbClr val="C00000"/>
                </a:solidFill>
                <a:latin typeface="Calibri"/>
                <a:ea typeface="Calibri"/>
                <a:cs typeface="Calibri"/>
                <a:sym typeface="Calibri"/>
              </a:rPr>
              <a:t>набор услуг </a:t>
            </a:r>
            <a:r>
              <a:rPr lang="en" sz="1200" b="0" i="0" u="none" strike="noStrike" cap="none">
                <a:solidFill>
                  <a:schemeClr val="dk1"/>
                </a:solidFill>
                <a:latin typeface="Calibri"/>
                <a:ea typeface="Calibri"/>
                <a:cs typeface="Calibri"/>
                <a:sym typeface="Calibri"/>
              </a:rPr>
              <a:t>и верхушка – </a:t>
            </a:r>
            <a:r>
              <a:rPr lang="en" sz="1200" b="0" i="0" u="none" strike="noStrike" cap="none">
                <a:solidFill>
                  <a:srgbClr val="C00000"/>
                </a:solidFill>
                <a:latin typeface="Calibri"/>
                <a:ea typeface="Calibri"/>
                <a:cs typeface="Calibri"/>
                <a:sym typeface="Calibri"/>
              </a:rPr>
              <a:t>программное обеспечение</a:t>
            </a:r>
            <a:r>
              <a:rPr lang="en" sz="1200" b="0" i="0" u="none" strike="noStrike" cap="none">
                <a:solidFill>
                  <a:schemeClr val="dk1"/>
                </a:solidFill>
                <a:latin typeface="Calibri"/>
                <a:ea typeface="Calibri"/>
                <a:cs typeface="Calibri"/>
                <a:sym typeface="Calibri"/>
              </a:rPr>
              <a:t>, доступное по запросу пользователей.</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services for cloud computing or internet-based computing are built on layers. Each layer performs a specific function. Like many services, the infrastructure provides the foundation. Without a strong foundation, any service will collapse. The foundation includes the hardware for moving, storing, and processing the data. Let’s define each of these layers that make up the cloud.</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04" name="Google Shape;204;g373d934568_0_9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b="0" i="0" u="none" strike="noStrike" cap="none">
                <a:solidFill>
                  <a:schemeClr val="dk1"/>
                </a:solidFill>
                <a:latin typeface="Calibri"/>
                <a:ea typeface="Calibri"/>
                <a:cs typeface="Calibri"/>
                <a:sym typeface="Calibri"/>
              </a:rPr>
              <a:pPr marL="0" marR="0" lvl="0" indent="0" algn="r" rtl="0">
                <a:spcBef>
                  <a:spcPts val="0"/>
                </a:spcBef>
                <a:spcAft>
                  <a:spcPts val="0"/>
                </a:spcAft>
                <a:buNone/>
              </a:pPr>
              <a:t>12</a:t>
            </a:fld>
            <a:endParaRPr sz="1200" b="0" i="0" u="none" strike="noStrike" cap="none">
              <a:solidFill>
                <a:schemeClr val="dk1"/>
              </a:solidFill>
              <a:latin typeface="Calibri"/>
              <a:ea typeface="Calibri"/>
              <a:cs typeface="Calibri"/>
              <a:sym typeface="Calibri"/>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0"/>
        <p:cNvGrpSpPr/>
        <p:nvPr/>
      </p:nvGrpSpPr>
      <p:grpSpPr>
        <a:xfrm>
          <a:off x="0" y="0"/>
          <a:ext cx="0" cy="0"/>
          <a:chOff x="0" y="0"/>
          <a:chExt cx="0" cy="0"/>
        </a:xfrm>
      </p:grpSpPr>
      <p:sp>
        <p:nvSpPr>
          <p:cNvPr id="211" name="Google Shape;211;g373d934568_0_9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2" name="Google Shape;212;g373d934568_0_9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foundation layer that makes up cloud computing is infrastructure as a service or IaaS. Network architects and engineers construct this layer for the cloud computing services to use. The next layer is platform as a service or PaaS. Application developers use this layer to develop software services. Software as a service or SaaS uses the platform and infrastructure services to run applications, which you use as the end user.</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13" name="Google Shape;213;g373d934568_0_9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13</a:t>
            </a:fld>
            <a:endParaRPr sz="1200">
              <a:solidFill>
                <a:schemeClr val="dk1"/>
              </a:solidFill>
              <a:latin typeface="Calibri"/>
              <a:ea typeface="Calibri"/>
              <a:cs typeface="Calibri"/>
              <a:sym typeface="Calibri"/>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1"/>
        <p:cNvGrpSpPr/>
        <p:nvPr/>
      </p:nvGrpSpPr>
      <p:grpSpPr>
        <a:xfrm>
          <a:off x="0" y="0"/>
          <a:ext cx="0" cy="0"/>
          <a:chOff x="0" y="0"/>
          <a:chExt cx="0" cy="0"/>
        </a:xfrm>
      </p:grpSpPr>
      <p:sp>
        <p:nvSpPr>
          <p:cNvPr id="222" name="Google Shape;222;g373d934568_0_10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3" name="Google Shape;223;g373d934568_0_10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So, what is infrastructure? It is the essential physical and organizational structures and facilities, such as buildings, roads, and power supplies, needed for the operation of a society or enterprise. Roads are a critical infrastructure so people can travel with ease.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24" name="Google Shape;224;g373d934568_0_10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14</a:t>
            </a:fld>
            <a:endParaRPr sz="1200">
              <a:solidFill>
                <a:schemeClr val="dk1"/>
              </a:solidFill>
              <a:latin typeface="Calibri"/>
              <a:ea typeface="Calibri"/>
              <a:cs typeface="Calibri"/>
              <a:sym typeface="Calibri"/>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g373d934568_0_11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3" name="Google Shape;233;g373d934568_0_11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internet infrastructure consists of resources that support the flow, storage, processing, and analysis of data. </a:t>
            </a:r>
            <a:endParaRPr/>
          </a:p>
          <a:p>
            <a:pPr marL="171450" marR="0" lvl="0" indent="-171450" algn="l" rtl="0">
              <a:spcBef>
                <a:spcPts val="0"/>
              </a:spcBef>
              <a:spcAft>
                <a:spcPts val="0"/>
              </a:spcAft>
              <a:buClr>
                <a:schemeClr val="dk1"/>
              </a:buClr>
              <a:buSzPts val="1200"/>
              <a:buFont typeface="Arial"/>
              <a:buChar char="•"/>
            </a:pPr>
            <a:r>
              <a:rPr lang="en" sz="1200" b="0" i="0" u="none" strike="noStrike" cap="none">
                <a:solidFill>
                  <a:schemeClr val="dk1"/>
                </a:solidFill>
                <a:latin typeface="Calibri"/>
                <a:ea typeface="Calibri"/>
                <a:cs typeface="Calibri"/>
                <a:sym typeface="Calibri"/>
              </a:rPr>
              <a:t>Network services move and direct the data to the correct location. </a:t>
            </a:r>
            <a:endParaRPr/>
          </a:p>
          <a:p>
            <a:pPr marL="171450" marR="0" lvl="0" indent="-171450" algn="l" rtl="0">
              <a:spcBef>
                <a:spcPts val="0"/>
              </a:spcBef>
              <a:spcAft>
                <a:spcPts val="0"/>
              </a:spcAft>
              <a:buClr>
                <a:schemeClr val="dk1"/>
              </a:buClr>
              <a:buSzPts val="1200"/>
              <a:buFont typeface="Arial"/>
              <a:buChar char="•"/>
            </a:pPr>
            <a:r>
              <a:rPr lang="en" sz="1200" b="0" i="0" u="none" strike="noStrike" cap="none">
                <a:solidFill>
                  <a:schemeClr val="dk1"/>
                </a:solidFill>
                <a:latin typeface="Calibri"/>
                <a:ea typeface="Calibri"/>
                <a:cs typeface="Calibri"/>
                <a:sym typeface="Calibri"/>
              </a:rPr>
              <a:t>Large data centers store cloud data. </a:t>
            </a:r>
            <a:endParaRPr/>
          </a:p>
          <a:p>
            <a:pPr marL="171450" marR="0" lvl="0" indent="-171450" algn="l" rtl="0">
              <a:spcBef>
                <a:spcPts val="0"/>
              </a:spcBef>
              <a:spcAft>
                <a:spcPts val="0"/>
              </a:spcAft>
              <a:buClr>
                <a:schemeClr val="dk1"/>
              </a:buClr>
              <a:buSzPts val="1200"/>
              <a:buFont typeface="Arial"/>
              <a:buChar char="•"/>
            </a:pPr>
            <a:r>
              <a:rPr lang="en" sz="1200" b="0" i="0" u="none" strike="noStrike" cap="none">
                <a:solidFill>
                  <a:schemeClr val="dk1"/>
                </a:solidFill>
                <a:latin typeface="Calibri"/>
                <a:ea typeface="Calibri"/>
                <a:cs typeface="Calibri"/>
                <a:sym typeface="Calibri"/>
              </a:rPr>
              <a:t>Physical servers provide the processing power required to manipulate or analyze the data.</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34" name="Google Shape;234;g373d934568_0_11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15</a:t>
            </a:fld>
            <a:endParaRPr sz="1200">
              <a:solidFill>
                <a:schemeClr val="dk1"/>
              </a:solidFill>
              <a:latin typeface="Calibri"/>
              <a:ea typeface="Calibri"/>
              <a:cs typeface="Calibri"/>
              <a:sym typeface="Calibri"/>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0"/>
        <p:cNvGrpSpPr/>
        <p:nvPr/>
      </p:nvGrpSpPr>
      <p:grpSpPr>
        <a:xfrm>
          <a:off x="0" y="0"/>
          <a:ext cx="0" cy="0"/>
          <a:chOff x="0" y="0"/>
          <a:chExt cx="0" cy="0"/>
        </a:xfrm>
      </p:grpSpPr>
      <p:sp>
        <p:nvSpPr>
          <p:cNvPr id="241" name="Google Shape;241;g373d934568_0_12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2" name="Google Shape;242;g373d934568_0_12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Data centers make up part of the cloud computing infrastructure. A data center is a large group of networked servers for storing, processing, or distributing data.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43" name="Google Shape;243;g373d934568_0_12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16</a:t>
            </a:fld>
            <a:endParaRPr sz="1200">
              <a:solidFill>
                <a:schemeClr val="dk1"/>
              </a:solidFill>
              <a:latin typeface="Calibri"/>
              <a:ea typeface="Calibri"/>
              <a:cs typeface="Calibri"/>
              <a:sym typeface="Calibri"/>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9"/>
        <p:cNvGrpSpPr/>
        <p:nvPr/>
      </p:nvGrpSpPr>
      <p:grpSpPr>
        <a:xfrm>
          <a:off x="0" y="0"/>
          <a:ext cx="0" cy="0"/>
          <a:chOff x="0" y="0"/>
          <a:chExt cx="0" cy="0"/>
        </a:xfrm>
      </p:grpSpPr>
      <p:sp>
        <p:nvSpPr>
          <p:cNvPr id="250" name="Google Shape;250;g373d934568_0_13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1" name="Google Shape;251;g373d934568_0_13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 data center is a physical place that houses a computer network's most critical systems, including backup power supplies, air conditioning, and security applications.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52" name="Google Shape;252;g373d934568_0_13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17</a:t>
            </a:fld>
            <a:endParaRPr sz="1200">
              <a:solidFill>
                <a:schemeClr val="dk1"/>
              </a:solidFill>
              <a:latin typeface="Calibri"/>
              <a:ea typeface="Calibri"/>
              <a:cs typeface="Calibri"/>
              <a:sym typeface="Calibri"/>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Google Shape;259;g373d934568_0_14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0" name="Google Shape;260;g373d934568_0_14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IaaS manages and provides the infrastructure for subscribers. The subscribers do not manage or control the underlying cloud infrastructure. Instead, they control the software that uses the hardware, such as an operating system or configuring a firewall. The infrastructure might be physical or virtual. Examples include data centers, individual servers, storage devices, and networking services.</a:t>
            </a:r>
            <a:endParaRPr sz="1200" b="0" i="0" u="none" strike="noStrike" cap="none">
              <a:solidFill>
                <a:schemeClr val="dk1"/>
              </a:solidFill>
              <a:latin typeface="Calibri"/>
              <a:ea typeface="Calibri"/>
              <a:cs typeface="Calibri"/>
              <a:sym typeface="Calibri"/>
            </a:endParaRPr>
          </a:p>
        </p:txBody>
      </p:sp>
      <p:sp>
        <p:nvSpPr>
          <p:cNvPr id="261" name="Google Shape;261;g373d934568_0_14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18</a:t>
            </a:fld>
            <a:endParaRPr sz="1200">
              <a:solidFill>
                <a:schemeClr val="dk1"/>
              </a:solidFill>
              <a:latin typeface="Calibri"/>
              <a:ea typeface="Calibri"/>
              <a:cs typeface="Calibri"/>
              <a:sym typeface="Calibri"/>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g373d934568_0_14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9" name="Google Shape;269;g373d934568_0_14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So then, who subscribes to or uses IaaS? One category is large companies who don’t want to manage their own infrastructure. Instead, they would contract out to an IaaS provider to maintain the hardware. Another category is specific industries, such as VPN service providers. This category of subscribers would primarily use the networking infrastructure. A smaller group might use IaaS for scalable data storage and bandwidth. For example, a small company might start a video streaming service. Instead of paying for a significant amount of bandwidth available all the time, they would operate on a pay-per-use basis, meaning they only pay for the bandwidth they use. The IaaS providers automatically increase bandwidth on demand.</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70" name="Google Shape;270;g373d934568_0_14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19</a:t>
            </a:fld>
            <a:endParaRPr sz="1200">
              <a:solidFill>
                <a:schemeClr val="dk1"/>
              </a:solidFill>
              <a:latin typeface="Calibri"/>
              <a:ea typeface="Calibri"/>
              <a:cs typeface="Calibri"/>
              <a:sym typeface="Calibri"/>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g373d934568_0_15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g373d934568_0_15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 next layer is PaaS. But, what is a computing platform? A computing platform is an environment that executes or runs software. It could be the hardware, in the case of an embedded system. More commonly, it is the operating system (OS) that hosts an application. There are also many smaller forms of computing platforms, such as a web browser that runs web-based software. Software developers commonly use a computing platform for developing or deploying their software.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78" name="Google Shape;278;g373d934568_0_15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20</a:t>
            </a:fld>
            <a:endParaRPr sz="1200">
              <a:solidFill>
                <a:schemeClr val="dk1"/>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g373d934568_0_163: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g373d934568_0_163: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PaaS is used to host an application or service on a cloud-based server. Software as a service uses PaaS to run the application.</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86" name="Google Shape;286;g373d934568_0_163: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21</a:t>
            </a:fld>
            <a:endParaRPr sz="1200">
              <a:solidFill>
                <a:schemeClr val="dk1"/>
              </a:solidFill>
              <a:latin typeface="Calibri"/>
              <a:ea typeface="Calibri"/>
              <a:cs typeface="Calibri"/>
              <a:sym typeface="Calibri"/>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g373d934568_0_17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4" name="Google Shape;294;g373d934568_0_17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en" sz="1200" b="0" i="0" u="none" strike="noStrike" cap="none">
                <a:solidFill>
                  <a:schemeClr val="dk1"/>
                </a:solidFill>
                <a:latin typeface="Calibri"/>
                <a:ea typeface="Calibri"/>
                <a:cs typeface="Calibri"/>
                <a:sym typeface="Calibri"/>
              </a:rPr>
              <a:t>Пользователю предоставляется компьютерная платформа с установленной операционной системой и некоторым программным обеспечением.</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PaaS providers supply a platform and environment that allow developers to build applications and services over the internet. For example, a web developer can use a development platform to test their new application for security vulnerabilities. A benefit is that the developer does not manage or control the underlying cloud infrastructure, but they have control over the deployed applications.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295" name="Google Shape;295;g373d934568_0_17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22</a:t>
            </a:fld>
            <a:endParaRPr sz="1200">
              <a:solidFill>
                <a:schemeClr val="dk1"/>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g373d934568_0_17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g373d934568_0_17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So then, who subscribes to or uses PaaS? The primary group of subscribers is developers who create web-applications. These developers then sell their services using SaaS. Another category is anyone who wants to host a web-application or internet service. This could be you, or me. For example, you need a preconfigured web-development stack to host your WordPress site. Or, you want to run personal internet services, such as VPN using OpenVPN or online backup using OwnCloud.</a:t>
            </a:r>
            <a:endParaRPr sz="1200" b="0" i="0" u="none" strike="noStrike" cap="none">
              <a:solidFill>
                <a:schemeClr val="dk1"/>
              </a:solidFill>
              <a:latin typeface="Calibri"/>
              <a:ea typeface="Calibri"/>
              <a:cs typeface="Calibri"/>
              <a:sym typeface="Calibri"/>
            </a:endParaRPr>
          </a:p>
        </p:txBody>
      </p:sp>
      <p:sp>
        <p:nvSpPr>
          <p:cNvPr id="303" name="Google Shape;303;g373d934568_0_17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23</a:t>
            </a:fld>
            <a:endParaRPr sz="1200">
              <a:solidFill>
                <a:schemeClr val="dk1"/>
              </a:solidFill>
              <a:latin typeface="Calibri"/>
              <a:ea typeface="Calibri"/>
              <a:cs typeface="Calibri"/>
              <a:sym typeface="Calibri"/>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8"/>
        <p:cNvGrpSpPr/>
        <p:nvPr/>
      </p:nvGrpSpPr>
      <p:grpSpPr>
        <a:xfrm>
          <a:off x="0" y="0"/>
          <a:ext cx="0" cy="0"/>
          <a:chOff x="0" y="0"/>
          <a:chExt cx="0" cy="0"/>
        </a:xfrm>
      </p:grpSpPr>
      <p:sp>
        <p:nvSpPr>
          <p:cNvPr id="309" name="Google Shape;309;g373d934568_0_1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10" name="Google Shape;310;g373d934568_0_1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SaaS is software that runs on the internet, on servers in the cloud. Office 365 and Google Apps are examples of SaaS.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311" name="Google Shape;311;g373d934568_0_1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24</a:t>
            </a:fld>
            <a:endParaRPr sz="1200">
              <a:solidFill>
                <a:schemeClr val="dk1"/>
              </a:solidFill>
              <a:latin typeface="Calibri"/>
              <a:ea typeface="Calibri"/>
              <a:cs typeface="Calibri"/>
              <a:sym typeface="Calibri"/>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8"/>
        <p:cNvGrpSpPr/>
        <p:nvPr/>
      </p:nvGrpSpPr>
      <p:grpSpPr>
        <a:xfrm>
          <a:off x="0" y="0"/>
          <a:ext cx="0" cy="0"/>
          <a:chOff x="0" y="0"/>
          <a:chExt cx="0" cy="0"/>
        </a:xfrm>
      </p:grpSpPr>
      <p:sp>
        <p:nvSpPr>
          <p:cNvPr id="319" name="Google Shape;319;g373d934568_0_1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0" name="Google Shape;320;g373d934568_0_1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rgbClr val="3F3F3F"/>
                </a:solidFill>
                <a:latin typeface="Calibri"/>
                <a:ea typeface="Calibri"/>
                <a:cs typeface="Calibri"/>
                <a:sym typeface="Calibri"/>
              </a:rPr>
              <a:t>Позиционируется как «программное обеспечение по требованию», которое развернуто на удаленных серверах и каждый пользователь может получать к нему доступ посредством Интернета, причем все вопросы обновления и лицензий на данное обеспечение регулируется поставщиком данной услуги. </a:t>
            </a:r>
            <a:endParaRPr sz="1200" b="0" i="0" u="none" strike="noStrike" cap="none">
              <a:solidFill>
                <a:srgbClr val="3F3F3F"/>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Since the cloud-based software does not run directly on the device, it can be cross-platform or run on various platforms. You can access the same information on your mobile device and your laptop. A principal benefit of SaaS is it eliminates the need to install and run the application on the customer's own computer. For example, you do not need to install Google Drive on your computer to access your cloud documents. Another benefit is it simplifies maintenance and support for the developers. They only need to update and maintain the software running in the cloud instead of having to push software updates to all users.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321" name="Google Shape;321;g373d934568_0_1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25</a:t>
            </a:fld>
            <a:endParaRPr sz="1200">
              <a:solidFill>
                <a:schemeClr val="dk1"/>
              </a:solidFill>
              <a:latin typeface="Calibri"/>
              <a:ea typeface="Calibri"/>
              <a:cs typeface="Calibri"/>
              <a:sym typeface="Calibri"/>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g373d934568_0_20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8" name="Google Shape;328;g373d934568_0_20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So then, who subscribes to or uses SaaS? You do! Any end-user who uses a web application uses SaaS. You might use Google Photos to backup your images or connect with your friends on VK. You do not pay for most of the services, but most of the web apps that you use offer a premium package for more online storage or other feature.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329" name="Google Shape;329;g373d934568_0_20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26</a:t>
            </a:fld>
            <a:endParaRPr sz="1200">
              <a:solidFill>
                <a:schemeClr val="dk1"/>
              </a:solidFill>
              <a:latin typeface="Calibri"/>
              <a:ea typeface="Calibri"/>
              <a:cs typeface="Calibri"/>
              <a:sym typeface="Calibri"/>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Google Shape;338;g373d934568_0_21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9" name="Google Shape;339;g373d934568_0_21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This graphic shows some of the commercial cloud providers. Amazon Web Services and Rackspace offer infrastructure services. Google Apps Engine and Windows Azure offer platforms for developers. Software service providers are Google Apps and Salesforce.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340" name="Google Shape;340;g373d934568_0_21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27</a:t>
            </a:fld>
            <a:endParaRPr sz="1200">
              <a:solidFill>
                <a:schemeClr val="dk1"/>
              </a:solidFill>
              <a:latin typeface="Calibri"/>
              <a:ea typeface="Calibri"/>
              <a:cs typeface="Calibri"/>
              <a:sym typeface="Calibri"/>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5"/>
        <p:cNvGrpSpPr/>
        <p:nvPr/>
      </p:nvGrpSpPr>
      <p:grpSpPr>
        <a:xfrm>
          <a:off x="0" y="0"/>
          <a:ext cx="0" cy="0"/>
          <a:chOff x="0" y="0"/>
          <a:chExt cx="0" cy="0"/>
        </a:xfrm>
      </p:grpSpPr>
      <p:sp>
        <p:nvSpPr>
          <p:cNvPr id="346" name="Google Shape;346;g373d934568_0_2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7" name="Google Shape;347;g373d934568_0_2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There are many cloud storage services. Some common ones are Dropbox, Google Drive, Yandex.Disk, Облако@mail.ru, iCloud, and OneDrive. All of these services offer limited, but free usage. They offer additional storage space for a fee. For example, DropBox gives each user 2GB of free storage, OneDrive provides 5GB, Google Drive gives their users 15GB of storage for Gmail and Drive files.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348" name="Google Shape;348;g373d934568_0_2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28</a:t>
            </a:fld>
            <a:endParaRPr sz="1200">
              <a:solidFill>
                <a:schemeClr val="dk1"/>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8"/>
        <p:cNvGrpSpPr/>
        <p:nvPr/>
      </p:nvGrpSpPr>
      <p:grpSpPr>
        <a:xfrm>
          <a:off x="0" y="0"/>
          <a:ext cx="0" cy="0"/>
          <a:chOff x="0" y="0"/>
          <a:chExt cx="0" cy="0"/>
        </a:xfrm>
      </p:grpSpPr>
      <p:sp>
        <p:nvSpPr>
          <p:cNvPr id="359" name="Google Shape;359;g373d934568_0_23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0" name="Google Shape;360;g373d934568_0_23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None/>
            </a:pPr>
            <a:r>
              <a:rPr lang="en" sz="1200" b="0" i="0" u="none" strike="noStrike" cap="none">
                <a:solidFill>
                  <a:schemeClr val="dk1"/>
                </a:solidFill>
                <a:latin typeface="Calibri"/>
                <a:ea typeface="Calibri"/>
                <a:cs typeface="Calibri"/>
                <a:sym typeface="Calibri"/>
              </a:rPr>
              <a:t>Cloud computing has specific characteristics, such as scalability, resiliency, virtualization, and service orientation. </a:t>
            </a:r>
            <a:endParaRPr sz="1200" b="0" i="0" u="none" strike="noStrike" cap="none">
              <a:solidFill>
                <a:schemeClr val="dk1"/>
              </a:solidFill>
              <a:latin typeface="Calibri"/>
              <a:ea typeface="Calibri"/>
              <a:cs typeface="Calibri"/>
              <a:sym typeface="Calibri"/>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Scalability</a:t>
            </a:r>
            <a:r>
              <a:rPr lang="en" sz="1200" b="0" i="0" u="none" strike="noStrike" cap="none">
                <a:solidFill>
                  <a:schemeClr val="dk1"/>
                </a:solidFill>
                <a:latin typeface="Calibri"/>
                <a:ea typeface="Calibri"/>
                <a:cs typeface="Calibri"/>
                <a:sym typeface="Calibri"/>
              </a:rPr>
              <a:t> allows the service to scale with usage to allow for traffic spikes. </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Resiliency</a:t>
            </a:r>
            <a:r>
              <a:rPr lang="en" sz="1200" b="0" i="0" u="none" strike="noStrike" cap="none">
                <a:solidFill>
                  <a:schemeClr val="dk1"/>
                </a:solidFill>
                <a:latin typeface="Calibri"/>
                <a:ea typeface="Calibri"/>
                <a:cs typeface="Calibri"/>
                <a:sym typeface="Calibri"/>
              </a:rPr>
              <a:t> allows the service to operate under stress or to overcome unexpected events. Cloud providers mirror or duplicate systems and data to prevent data loss or minimize downtime.</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Virtualization</a:t>
            </a:r>
            <a:r>
              <a:rPr lang="en" sz="1200" b="0" i="0" u="none" strike="noStrike" cap="none">
                <a:solidFill>
                  <a:schemeClr val="dk1"/>
                </a:solidFill>
                <a:latin typeface="Calibri"/>
                <a:ea typeface="Calibri"/>
                <a:cs typeface="Calibri"/>
                <a:sym typeface="Calibri"/>
              </a:rPr>
              <a:t> allows many subscribers to use the same hardware or to create their own virtual networks. </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Many providers offer </a:t>
            </a:r>
            <a:r>
              <a:rPr lang="en" sz="1200" b="1" i="0" u="none" strike="noStrike" cap="none">
                <a:solidFill>
                  <a:schemeClr val="dk1"/>
                </a:solidFill>
                <a:latin typeface="Calibri"/>
                <a:ea typeface="Calibri"/>
                <a:cs typeface="Calibri"/>
                <a:sym typeface="Calibri"/>
              </a:rPr>
              <a:t>low-cost software</a:t>
            </a:r>
            <a:r>
              <a:rPr lang="en" sz="1200" b="0" i="0" u="none" strike="noStrike" cap="none">
                <a:solidFill>
                  <a:schemeClr val="dk1"/>
                </a:solidFill>
                <a:latin typeface="Calibri"/>
                <a:ea typeface="Calibri"/>
                <a:cs typeface="Calibri"/>
                <a:sym typeface="Calibri"/>
              </a:rPr>
              <a:t>, while others cater to high-end markets. </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Some cloud computing providers operate in a </a:t>
            </a:r>
            <a:r>
              <a:rPr lang="en" sz="1200" b="1" i="0" u="none" strike="noStrike" cap="none">
                <a:solidFill>
                  <a:schemeClr val="dk1"/>
                </a:solidFill>
                <a:latin typeface="Calibri"/>
                <a:ea typeface="Calibri"/>
                <a:cs typeface="Calibri"/>
                <a:sym typeface="Calibri"/>
              </a:rPr>
              <a:t>localized market</a:t>
            </a:r>
            <a:r>
              <a:rPr lang="en" sz="1200" b="0" i="0" u="none" strike="noStrike" cap="none">
                <a:solidFill>
                  <a:schemeClr val="dk1"/>
                </a:solidFill>
                <a:latin typeface="Calibri"/>
                <a:ea typeface="Calibri"/>
                <a:cs typeface="Calibri"/>
                <a:sym typeface="Calibri"/>
              </a:rPr>
              <a:t>, such as only in Europe or China. </a:t>
            </a:r>
            <a:endParaRPr/>
          </a:p>
          <a:p>
            <a:pPr marL="685800" marR="0" lvl="1"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Others, offer various </a:t>
            </a:r>
            <a:r>
              <a:rPr lang="en" sz="1200" b="1" i="0" u="none" strike="noStrike" cap="none">
                <a:solidFill>
                  <a:schemeClr val="dk1"/>
                </a:solidFill>
                <a:latin typeface="Calibri"/>
                <a:ea typeface="Calibri"/>
                <a:cs typeface="Calibri"/>
                <a:sym typeface="Calibri"/>
              </a:rPr>
              <a:t>geographic locations </a:t>
            </a:r>
            <a:r>
              <a:rPr lang="en" sz="1200" b="0" i="0" u="none" strike="noStrike" cap="none">
                <a:solidFill>
                  <a:schemeClr val="dk1"/>
                </a:solidFill>
                <a:latin typeface="Calibri"/>
                <a:ea typeface="Calibri"/>
                <a:cs typeface="Calibri"/>
                <a:sym typeface="Calibri"/>
              </a:rPr>
              <a:t>in North America, Europe, and Asia.</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One essential characteristic is </a:t>
            </a:r>
            <a:r>
              <a:rPr lang="en" sz="1200" b="1" i="0" u="none" strike="noStrike" cap="none">
                <a:solidFill>
                  <a:schemeClr val="dk1"/>
                </a:solidFill>
                <a:latin typeface="Calibri"/>
                <a:ea typeface="Calibri"/>
                <a:cs typeface="Calibri"/>
                <a:sym typeface="Calibri"/>
              </a:rPr>
              <a:t>on-demand self-service</a:t>
            </a:r>
            <a:r>
              <a:rPr lang="en" sz="1200" b="0" i="0" u="none" strike="noStrike" cap="none">
                <a:solidFill>
                  <a:schemeClr val="dk1"/>
                </a:solidFill>
                <a:latin typeface="Calibri"/>
                <a:ea typeface="Calibri"/>
                <a:cs typeface="Calibri"/>
                <a:sym typeface="Calibri"/>
              </a:rPr>
              <a:t>. </a:t>
            </a:r>
            <a:endParaRPr/>
          </a:p>
          <a:p>
            <a:pPr marL="685800" marR="0" lvl="1"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Regardless of the time or circumstance, a consumer can access their service. </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Another essential component is </a:t>
            </a:r>
            <a:r>
              <a:rPr lang="en" sz="1200" b="1" i="0" u="none" strike="noStrike" cap="none">
                <a:solidFill>
                  <a:schemeClr val="dk1"/>
                </a:solidFill>
                <a:latin typeface="Calibri"/>
                <a:ea typeface="Calibri"/>
                <a:cs typeface="Calibri"/>
                <a:sym typeface="Calibri"/>
              </a:rPr>
              <a:t>rapid elasticity</a:t>
            </a:r>
            <a:r>
              <a:rPr lang="en" sz="1200" b="0" i="0" u="none" strike="noStrike" cap="none">
                <a:solidFill>
                  <a:schemeClr val="dk1"/>
                </a:solidFill>
                <a:latin typeface="Calibri"/>
                <a:ea typeface="Calibri"/>
                <a:cs typeface="Calibri"/>
                <a:sym typeface="Calibri"/>
              </a:rPr>
              <a:t>, which allows for the infrastructure to expand to meet the immediate demand. </a:t>
            </a:r>
            <a:endParaRPr/>
          </a:p>
          <a:p>
            <a:pPr marL="685800" marR="0" lvl="1"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For example, instead of a user having a fixed amount of hard drive space or memory, such as 100GB for storage and 8GB of RAM, the cloud platform automatically increases storage space or RAM on demand. The subscriber only pays for the amount they use. </a:t>
            </a:r>
            <a:endParaRPr/>
          </a:p>
          <a:p>
            <a:pPr marL="228600" marR="0" lvl="0"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Rapid elasticity is possible due to </a:t>
            </a:r>
            <a:r>
              <a:rPr lang="en" sz="1200" b="1" i="0" u="none" strike="noStrike" cap="none">
                <a:solidFill>
                  <a:schemeClr val="dk1"/>
                </a:solidFill>
                <a:latin typeface="Calibri"/>
                <a:ea typeface="Calibri"/>
                <a:cs typeface="Calibri"/>
                <a:sym typeface="Calibri"/>
              </a:rPr>
              <a:t>resource pooling</a:t>
            </a:r>
            <a:r>
              <a:rPr lang="en" sz="1200" b="0" i="0" u="none" strike="noStrike" cap="none">
                <a:solidFill>
                  <a:schemeClr val="dk1"/>
                </a:solidFill>
                <a:latin typeface="Calibri"/>
                <a:ea typeface="Calibri"/>
                <a:cs typeface="Calibri"/>
                <a:sym typeface="Calibri"/>
              </a:rPr>
              <a:t>. </a:t>
            </a:r>
            <a:endParaRPr/>
          </a:p>
          <a:p>
            <a:pPr marL="685800" marR="0" lvl="1"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All users share the resources. Unused resources on one server can be temporarily given to another user to meet the current demand. </a:t>
            </a:r>
            <a:endParaRPr/>
          </a:p>
          <a:p>
            <a:pPr marL="685800" marR="0" lvl="1" indent="-228600" algn="l" rtl="0">
              <a:lnSpc>
                <a:spcPct val="90000"/>
              </a:lnSpc>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Examples of resource sharing include storage, processing, memory, network bandwidth, and virtual machines.</a:t>
            </a:r>
            <a:endParaRPr/>
          </a:p>
        </p:txBody>
      </p:sp>
      <p:sp>
        <p:nvSpPr>
          <p:cNvPr id="361" name="Google Shape;361;g373d934568_0_23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29</a:t>
            </a:fld>
            <a:endParaRPr sz="1200">
              <a:solidFill>
                <a:schemeClr val="dk1"/>
              </a:solidFill>
              <a:latin typeface="Calibri"/>
              <a:ea typeface="Calibri"/>
              <a:cs typeface="Calibri"/>
              <a:sym typeface="Calibri"/>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0"/>
        <p:cNvGrpSpPr/>
        <p:nvPr/>
      </p:nvGrpSpPr>
      <p:grpSpPr>
        <a:xfrm>
          <a:off x="0" y="0"/>
          <a:ext cx="0" cy="0"/>
          <a:chOff x="0" y="0"/>
          <a:chExt cx="0" cy="0"/>
        </a:xfrm>
      </p:grpSpPr>
      <p:sp>
        <p:nvSpPr>
          <p:cNvPr id="381" name="Google Shape;381;g373d934568_0_2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2" name="Google Shape;382;g373d934568_0_2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There are different classifications of cloud deployment models, which include the public, private, community, and hybrid. </a:t>
            </a:r>
            <a:endParaRPr sz="1200" b="0" i="0" u="none" strike="noStrike" cap="none">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 </a:t>
            </a:r>
            <a:r>
              <a:rPr lang="en" sz="1200" b="1" i="0" u="none" strike="noStrike" cap="none">
                <a:solidFill>
                  <a:schemeClr val="dk1"/>
                </a:solidFill>
                <a:latin typeface="Calibri"/>
                <a:ea typeface="Calibri"/>
                <a:cs typeface="Calibri"/>
                <a:sym typeface="Calibri"/>
              </a:rPr>
              <a:t>private</a:t>
            </a:r>
            <a:r>
              <a:rPr lang="en" sz="1200" b="0" i="0" u="none" strike="noStrike" cap="none">
                <a:solidFill>
                  <a:schemeClr val="dk1"/>
                </a:solidFill>
                <a:latin typeface="Calibri"/>
                <a:ea typeface="Calibri"/>
                <a:cs typeface="Calibri"/>
                <a:sym typeface="Calibri"/>
              </a:rPr>
              <a:t> cloud is an organization that needs more control over their data than they can get by using a vendor-hosted service.</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 </a:t>
            </a:r>
            <a:r>
              <a:rPr lang="en" sz="1200" b="1" i="0" u="none" strike="noStrike" cap="none">
                <a:solidFill>
                  <a:schemeClr val="dk1"/>
                </a:solidFill>
                <a:latin typeface="Calibri"/>
                <a:ea typeface="Calibri"/>
                <a:cs typeface="Calibri"/>
                <a:sym typeface="Calibri"/>
              </a:rPr>
              <a:t>community</a:t>
            </a:r>
            <a:r>
              <a:rPr lang="en" sz="1200" b="0" i="0" u="none" strike="noStrike" cap="none">
                <a:solidFill>
                  <a:schemeClr val="dk1"/>
                </a:solidFill>
                <a:latin typeface="Calibri"/>
                <a:ea typeface="Calibri"/>
                <a:cs typeface="Calibri"/>
                <a:sym typeface="Calibri"/>
              </a:rPr>
              <a:t> cloud infrastructure is deployed for use by a specific community of consumers that share a common interest. It is similar to a private cloud but has a broader audience.</a:t>
            </a:r>
            <a:endParaRPr/>
          </a:p>
          <a:p>
            <a:pPr marL="228600" marR="0" lvl="0" indent="-228600" algn="l" rtl="0">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Public</a:t>
            </a:r>
            <a:r>
              <a:rPr lang="en" sz="1200" b="0" i="0" u="none" strike="noStrike" cap="none">
                <a:solidFill>
                  <a:schemeClr val="dk1"/>
                </a:solidFill>
                <a:latin typeface="Calibri"/>
                <a:ea typeface="Calibri"/>
                <a:cs typeface="Calibri"/>
                <a:sym typeface="Calibri"/>
              </a:rPr>
              <a:t> cloud computing environments are open for use to anyone who wants to sign up and use them.</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 </a:t>
            </a:r>
            <a:r>
              <a:rPr lang="en" sz="1200" b="1" i="0" u="none" strike="noStrike" cap="none">
                <a:solidFill>
                  <a:schemeClr val="dk1"/>
                </a:solidFill>
                <a:latin typeface="Calibri"/>
                <a:ea typeface="Calibri"/>
                <a:cs typeface="Calibri"/>
                <a:sym typeface="Calibri"/>
              </a:rPr>
              <a:t>hybrid</a:t>
            </a:r>
            <a:r>
              <a:rPr lang="en" sz="1200" b="0" i="0" u="none" strike="noStrike" cap="none">
                <a:solidFill>
                  <a:schemeClr val="dk1"/>
                </a:solidFill>
                <a:latin typeface="Calibri"/>
                <a:ea typeface="Calibri"/>
                <a:cs typeface="Calibri"/>
                <a:sym typeface="Calibri"/>
              </a:rPr>
              <a:t> cloud combines both public and private cloud models.</a:t>
            </a:r>
            <a:endParaRPr/>
          </a:p>
        </p:txBody>
      </p:sp>
      <p:sp>
        <p:nvSpPr>
          <p:cNvPr id="383" name="Google Shape;383;g373d934568_0_2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30</a:t>
            </a:fld>
            <a:endParaRPr sz="1200">
              <a:solidFill>
                <a:schemeClr val="dk1"/>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0"/>
        <p:cNvGrpSpPr/>
        <p:nvPr/>
      </p:nvGrpSpPr>
      <p:grpSpPr>
        <a:xfrm>
          <a:off x="0" y="0"/>
          <a:ext cx="0" cy="0"/>
          <a:chOff x="0" y="0"/>
          <a:chExt cx="0" cy="0"/>
        </a:xfrm>
      </p:grpSpPr>
      <p:sp>
        <p:nvSpPr>
          <p:cNvPr id="391" name="Google Shape;391;g373d934568_0_26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2" name="Google Shape;392;g373d934568_0_26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As with any computing model, there are advantages and disadvantages. Let’s explore some of these.</a:t>
            </a:r>
            <a:endParaRPr sz="1200" b="0" i="0" u="none" strike="noStrike" cap="none">
              <a:solidFill>
                <a:schemeClr val="dk1"/>
              </a:solidFill>
              <a:latin typeface="Calibri"/>
              <a:ea typeface="Calibri"/>
              <a:cs typeface="Calibri"/>
              <a:sym typeface="Calibri"/>
            </a:endParaRPr>
          </a:p>
        </p:txBody>
      </p:sp>
      <p:sp>
        <p:nvSpPr>
          <p:cNvPr id="393" name="Google Shape;393;g373d934568_0_26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31</a:t>
            </a:fld>
            <a:endParaRPr sz="1200">
              <a:solidFill>
                <a:schemeClr val="dk1"/>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9"/>
        <p:cNvGrpSpPr/>
        <p:nvPr/>
      </p:nvGrpSpPr>
      <p:grpSpPr>
        <a:xfrm>
          <a:off x="0" y="0"/>
          <a:ext cx="0" cy="0"/>
          <a:chOff x="0" y="0"/>
          <a:chExt cx="0" cy="0"/>
        </a:xfrm>
      </p:grpSpPr>
      <p:sp>
        <p:nvSpPr>
          <p:cNvPr id="400" name="Google Shape;400;g373d934568_0_26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1" name="Google Shape;401;g373d934568_0_26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As with any computing model, there are advantages and disadvantages. Let’s explore some of these.</a:t>
            </a:r>
            <a:endParaRPr sz="2400" b="0" i="0" u="none" strike="noStrike" cap="none">
              <a:solidFill>
                <a:schemeClr val="dk1"/>
              </a:solidFill>
              <a:latin typeface="Calibri"/>
              <a:ea typeface="Calibri"/>
              <a:cs typeface="Calibri"/>
              <a:sym typeface="Calibri"/>
            </a:endParaRPr>
          </a:p>
          <a:p>
            <a:pPr marL="228600" marR="0" lvl="0" indent="-228600" algn="l" rtl="0">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Lower computer cost</a:t>
            </a:r>
            <a:r>
              <a:rPr lang="en" sz="1200" b="0" i="0" u="none" strike="noStrike" cap="none">
                <a:solidFill>
                  <a:schemeClr val="dk1"/>
                </a:solidFill>
                <a:latin typeface="Calibri"/>
                <a:ea typeface="Calibri"/>
                <a:cs typeface="Calibri"/>
                <a:sym typeface="Calibri"/>
              </a:rPr>
              <a:t>: One benefit is it lowers the cost of computers because the cloud servers can handle the processing power instead of purchasing high-powered computers</a:t>
            </a:r>
            <a:endParaRPr/>
          </a:p>
          <a:p>
            <a:pPr marL="228600" marR="0" lvl="0" indent="-228600" algn="l" rtl="0">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Improved performance</a:t>
            </a:r>
            <a:r>
              <a:rPr lang="en" sz="1200" b="0" i="0" u="none" strike="noStrike" cap="none">
                <a:solidFill>
                  <a:schemeClr val="dk1"/>
                </a:solidFill>
                <a:latin typeface="Calibri"/>
                <a:ea typeface="Calibri"/>
                <a:cs typeface="Calibri"/>
                <a:sym typeface="Calibri"/>
              </a:rPr>
              <a:t>: Cloud computing can access the processing power of many servers and increase data storage on-demand</a:t>
            </a:r>
            <a:endParaRPr/>
          </a:p>
          <a:p>
            <a:pPr marL="228600" marR="0" lvl="0" indent="-228600" algn="l" rtl="0">
              <a:spcBef>
                <a:spcPts val="0"/>
              </a:spcBef>
              <a:spcAft>
                <a:spcPts val="0"/>
              </a:spcAft>
              <a:buClr>
                <a:schemeClr val="dk1"/>
              </a:buClr>
              <a:buSzPts val="1200"/>
              <a:buFont typeface="Calibri"/>
              <a:buAutoNum type="arabicPeriod"/>
            </a:pPr>
            <a:r>
              <a:rPr lang="en" sz="1200" b="1" i="0" u="none" strike="noStrike" cap="none">
                <a:solidFill>
                  <a:schemeClr val="dk1"/>
                </a:solidFill>
                <a:latin typeface="Calibri"/>
                <a:ea typeface="Calibri"/>
                <a:cs typeface="Calibri"/>
                <a:sym typeface="Calibri"/>
              </a:rPr>
              <a:t>Software:</a:t>
            </a:r>
            <a:r>
              <a:rPr lang="en" sz="1200" b="0" i="0" u="none" strike="noStrike" cap="none">
                <a:solidFill>
                  <a:schemeClr val="dk1"/>
                </a:solidFill>
                <a:latin typeface="Calibri"/>
                <a:ea typeface="Calibri"/>
                <a:cs typeface="Calibri"/>
                <a:sym typeface="Calibri"/>
              </a:rPr>
              <a:t> The user no longer has to update their applications since the always use the latest version </a:t>
            </a:r>
            <a:endParaRPr/>
          </a:p>
        </p:txBody>
      </p:sp>
      <p:sp>
        <p:nvSpPr>
          <p:cNvPr id="402" name="Google Shape;402;g373d934568_0_26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32</a:t>
            </a:fld>
            <a:endParaRPr sz="1200">
              <a:solidFill>
                <a:schemeClr val="dk1"/>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8"/>
        <p:cNvGrpSpPr/>
        <p:nvPr/>
      </p:nvGrpSpPr>
      <p:grpSpPr>
        <a:xfrm>
          <a:off x="0" y="0"/>
          <a:ext cx="0" cy="0"/>
          <a:chOff x="0" y="0"/>
          <a:chExt cx="0" cy="0"/>
        </a:xfrm>
      </p:grpSpPr>
      <p:sp>
        <p:nvSpPr>
          <p:cNvPr id="409" name="Google Shape;409;g373d934568_0_27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0" name="Google Shape;410;g373d934568_0_27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80000"/>
              </a:lnSpc>
              <a:spcBef>
                <a:spcPts val="0"/>
              </a:spcBef>
              <a:spcAft>
                <a:spcPts val="0"/>
              </a:spcAft>
              <a:buNone/>
            </a:pPr>
            <a:r>
              <a:rPr lang="en" sz="1140" b="0" i="0" u="none" strike="noStrike" cap="none">
                <a:solidFill>
                  <a:schemeClr val="dk1"/>
                </a:solidFill>
                <a:latin typeface="Calibri"/>
                <a:ea typeface="Calibri"/>
                <a:cs typeface="Calibri"/>
                <a:sym typeface="Calibri"/>
              </a:rPr>
              <a:t>As with any computing model, there are advantages and disadvantages. Let’s explore some of these.</a:t>
            </a:r>
            <a:endParaRPr sz="2090" b="0" i="0" u="none" strike="noStrike" cap="none">
              <a:solidFill>
                <a:schemeClr val="dk1"/>
              </a:solidFill>
              <a:latin typeface="Calibri"/>
              <a:ea typeface="Calibri"/>
              <a:cs typeface="Calibri"/>
              <a:sym typeface="Calibri"/>
            </a:endParaRPr>
          </a:p>
          <a:p>
            <a:pPr marL="228600" marR="0" lvl="0" indent="-228600" algn="l" rtl="0">
              <a:lnSpc>
                <a:spcPct val="80000"/>
              </a:lnSpc>
              <a:spcBef>
                <a:spcPts val="0"/>
              </a:spcBef>
              <a:spcAft>
                <a:spcPts val="0"/>
              </a:spcAft>
              <a:buClr>
                <a:schemeClr val="dk1"/>
              </a:buClr>
              <a:buSzPts val="1140"/>
              <a:buFont typeface="Calibri"/>
              <a:buAutoNum type="arabicPeriod"/>
            </a:pPr>
            <a:r>
              <a:rPr lang="en" sz="1140" b="0" i="0" u="none" strike="noStrike" cap="none">
                <a:solidFill>
                  <a:schemeClr val="dk1"/>
                </a:solidFill>
                <a:latin typeface="Calibri"/>
                <a:ea typeface="Calibri"/>
                <a:cs typeface="Calibri"/>
                <a:sym typeface="Calibri"/>
              </a:rPr>
              <a:t> </a:t>
            </a:r>
            <a:r>
              <a:rPr lang="en" sz="1140" b="1" i="0" u="none" strike="noStrike" cap="none">
                <a:solidFill>
                  <a:schemeClr val="dk1"/>
                </a:solidFill>
                <a:latin typeface="Calibri"/>
                <a:ea typeface="Calibri"/>
                <a:cs typeface="Calibri"/>
                <a:sym typeface="Calibri"/>
              </a:rPr>
              <a:t>Lower computer cost</a:t>
            </a:r>
            <a:r>
              <a:rPr lang="en" sz="1140" b="0" i="0" u="none" strike="noStrike" cap="none">
                <a:solidFill>
                  <a:schemeClr val="dk1"/>
                </a:solidFill>
                <a:latin typeface="Calibri"/>
                <a:ea typeface="Calibri"/>
                <a:cs typeface="Calibri"/>
                <a:sym typeface="Calibri"/>
              </a:rPr>
              <a:t>: One benefit is it lowers the cost of computers because the cloud servers can handle the processing power instead of purchasing high-powered computers</a:t>
            </a:r>
            <a:endParaRPr/>
          </a:p>
          <a:p>
            <a:pPr marL="228600" marR="0" lvl="0" indent="-228600" algn="l" rtl="0">
              <a:lnSpc>
                <a:spcPct val="80000"/>
              </a:lnSpc>
              <a:spcBef>
                <a:spcPts val="0"/>
              </a:spcBef>
              <a:spcAft>
                <a:spcPts val="0"/>
              </a:spcAft>
              <a:buClr>
                <a:schemeClr val="dk1"/>
              </a:buClr>
              <a:buSzPts val="1140"/>
              <a:buFont typeface="Calibri"/>
              <a:buAutoNum type="arabicPeriod"/>
            </a:pPr>
            <a:r>
              <a:rPr lang="en" sz="1140" b="0" i="0" u="none" strike="noStrike" cap="none">
                <a:solidFill>
                  <a:schemeClr val="dk1"/>
                </a:solidFill>
                <a:latin typeface="Calibri"/>
                <a:ea typeface="Calibri"/>
                <a:cs typeface="Calibri"/>
                <a:sym typeface="Calibri"/>
              </a:rPr>
              <a:t> </a:t>
            </a:r>
            <a:r>
              <a:rPr lang="en" sz="1140" b="1" i="0" u="none" strike="noStrike" cap="none">
                <a:solidFill>
                  <a:schemeClr val="dk1"/>
                </a:solidFill>
                <a:latin typeface="Calibri"/>
                <a:ea typeface="Calibri"/>
                <a:cs typeface="Calibri"/>
                <a:sym typeface="Calibri"/>
              </a:rPr>
              <a:t>Improved performance</a:t>
            </a:r>
            <a:r>
              <a:rPr lang="en" sz="1140" b="0" i="0" u="none" strike="noStrike" cap="none">
                <a:solidFill>
                  <a:schemeClr val="dk1"/>
                </a:solidFill>
                <a:latin typeface="Calibri"/>
                <a:ea typeface="Calibri"/>
                <a:cs typeface="Calibri"/>
                <a:sym typeface="Calibri"/>
              </a:rPr>
              <a:t>: Cloud computing can access the processing power of many servers and increase data storage on-demand</a:t>
            </a:r>
            <a:endParaRPr/>
          </a:p>
          <a:p>
            <a:pPr marL="228600" marR="0" lvl="0" indent="-228600" algn="l" rtl="0">
              <a:lnSpc>
                <a:spcPct val="80000"/>
              </a:lnSpc>
              <a:spcBef>
                <a:spcPts val="0"/>
              </a:spcBef>
              <a:spcAft>
                <a:spcPts val="0"/>
              </a:spcAft>
              <a:buClr>
                <a:schemeClr val="dk1"/>
              </a:buClr>
              <a:buSzPts val="1140"/>
              <a:buFont typeface="Calibri"/>
              <a:buAutoNum type="arabicPeriod"/>
            </a:pPr>
            <a:r>
              <a:rPr lang="en" sz="1140" b="0" i="0" u="none" strike="noStrike" cap="none">
                <a:solidFill>
                  <a:schemeClr val="dk1"/>
                </a:solidFill>
                <a:latin typeface="Calibri"/>
                <a:ea typeface="Calibri"/>
                <a:cs typeface="Calibri"/>
                <a:sym typeface="Calibri"/>
              </a:rPr>
              <a:t> </a:t>
            </a:r>
            <a:r>
              <a:rPr lang="en" sz="1140" b="1" i="0" u="none" strike="noStrike" cap="none">
                <a:solidFill>
                  <a:schemeClr val="dk1"/>
                </a:solidFill>
                <a:latin typeface="Calibri"/>
                <a:ea typeface="Calibri"/>
                <a:cs typeface="Calibri"/>
                <a:sym typeface="Calibri"/>
              </a:rPr>
              <a:t>Software:</a:t>
            </a:r>
            <a:r>
              <a:rPr lang="en" sz="1140" b="0" i="0" u="none" strike="noStrike" cap="none">
                <a:solidFill>
                  <a:schemeClr val="dk1"/>
                </a:solidFill>
                <a:latin typeface="Calibri"/>
                <a:ea typeface="Calibri"/>
                <a:cs typeface="Calibri"/>
                <a:sym typeface="Calibri"/>
              </a:rPr>
              <a:t> The user no longer has to update their applications since the always use the latest version </a:t>
            </a:r>
            <a:endParaRPr/>
          </a:p>
          <a:p>
            <a:pPr marL="228600" marR="0" lvl="0" indent="-228600" algn="l" rtl="0">
              <a:lnSpc>
                <a:spcPct val="80000"/>
              </a:lnSpc>
              <a:spcBef>
                <a:spcPts val="0"/>
              </a:spcBef>
              <a:spcAft>
                <a:spcPts val="0"/>
              </a:spcAft>
              <a:buClr>
                <a:schemeClr val="dk1"/>
              </a:buClr>
              <a:buSzPts val="1140"/>
              <a:buFont typeface="Calibri"/>
              <a:buAutoNum type="arabicPeriod"/>
            </a:pPr>
            <a:r>
              <a:rPr lang="en" sz="1140" b="0" i="0" u="none" strike="noStrike" cap="none">
                <a:solidFill>
                  <a:schemeClr val="dk1"/>
                </a:solidFill>
                <a:latin typeface="Calibri"/>
                <a:ea typeface="Calibri"/>
                <a:cs typeface="Calibri"/>
                <a:sym typeface="Calibri"/>
              </a:rPr>
              <a:t> </a:t>
            </a:r>
            <a:r>
              <a:rPr lang="en" sz="1140" b="1" i="0" u="none" strike="noStrike" cap="none">
                <a:solidFill>
                  <a:schemeClr val="dk1"/>
                </a:solidFill>
                <a:latin typeface="Calibri"/>
                <a:ea typeface="Calibri"/>
                <a:cs typeface="Calibri"/>
                <a:sym typeface="Calibri"/>
              </a:rPr>
              <a:t>Increased data reliability</a:t>
            </a:r>
            <a:r>
              <a:rPr lang="en" sz="1140" b="0" i="0" u="none" strike="noStrike" cap="none">
                <a:solidFill>
                  <a:schemeClr val="dk1"/>
                </a:solidFill>
                <a:latin typeface="Calibri"/>
                <a:ea typeface="Calibri"/>
                <a:cs typeface="Calibri"/>
                <a:sym typeface="Calibri"/>
              </a:rPr>
              <a:t>: Another benefit is protection from a hard drive failure since the data is stored in the cloud</a:t>
            </a:r>
            <a:endParaRPr/>
          </a:p>
          <a:p>
            <a:pPr marL="228600" marR="0" lvl="0" indent="-228600" algn="l" rtl="0">
              <a:lnSpc>
                <a:spcPct val="80000"/>
              </a:lnSpc>
              <a:spcBef>
                <a:spcPts val="0"/>
              </a:spcBef>
              <a:spcAft>
                <a:spcPts val="0"/>
              </a:spcAft>
              <a:buClr>
                <a:schemeClr val="dk1"/>
              </a:buClr>
              <a:buSzPts val="1140"/>
              <a:buFont typeface="Calibri"/>
              <a:buAutoNum type="arabicPeriod"/>
            </a:pPr>
            <a:r>
              <a:rPr lang="en" sz="1140" b="0" i="0" u="none" strike="noStrike" cap="none">
                <a:solidFill>
                  <a:schemeClr val="dk1"/>
                </a:solidFill>
                <a:latin typeface="Calibri"/>
                <a:ea typeface="Calibri"/>
                <a:cs typeface="Calibri"/>
                <a:sym typeface="Calibri"/>
              </a:rPr>
              <a:t> </a:t>
            </a:r>
            <a:r>
              <a:rPr lang="en" sz="1140" b="1" i="0" u="none" strike="noStrike" cap="none">
                <a:solidFill>
                  <a:schemeClr val="dk1"/>
                </a:solidFill>
                <a:latin typeface="Calibri"/>
                <a:ea typeface="Calibri"/>
                <a:cs typeface="Calibri"/>
                <a:sym typeface="Calibri"/>
              </a:rPr>
              <a:t>Document access and device independence</a:t>
            </a:r>
            <a:r>
              <a:rPr lang="en" sz="1140" b="0" i="0" u="none" strike="noStrike" cap="none">
                <a:solidFill>
                  <a:schemeClr val="dk1"/>
                </a:solidFill>
                <a:latin typeface="Calibri"/>
                <a:ea typeface="Calibri"/>
                <a:cs typeface="Calibri"/>
                <a:sym typeface="Calibri"/>
              </a:rPr>
              <a:t>: Cloud computing allows for universal document access on different devices</a:t>
            </a:r>
            <a:endParaRPr/>
          </a:p>
          <a:p>
            <a:pPr marL="228600" marR="0" lvl="0" indent="-228600" algn="l" rtl="0">
              <a:lnSpc>
                <a:spcPct val="80000"/>
              </a:lnSpc>
              <a:spcBef>
                <a:spcPts val="0"/>
              </a:spcBef>
              <a:spcAft>
                <a:spcPts val="0"/>
              </a:spcAft>
              <a:buClr>
                <a:schemeClr val="dk1"/>
              </a:buClr>
              <a:buSzPts val="1140"/>
              <a:buFont typeface="Calibri"/>
              <a:buAutoNum type="arabicPeriod"/>
            </a:pPr>
            <a:r>
              <a:rPr lang="en" sz="1140" b="0" i="0" u="none" strike="noStrike" cap="none">
                <a:solidFill>
                  <a:schemeClr val="dk1"/>
                </a:solidFill>
                <a:latin typeface="Calibri"/>
                <a:ea typeface="Calibri"/>
                <a:cs typeface="Calibri"/>
                <a:sym typeface="Calibri"/>
              </a:rPr>
              <a:t> </a:t>
            </a:r>
            <a:r>
              <a:rPr lang="en" sz="1140" b="1" i="0" u="none" strike="noStrike" cap="none">
                <a:solidFill>
                  <a:schemeClr val="dk1"/>
                </a:solidFill>
                <a:latin typeface="Calibri"/>
                <a:ea typeface="Calibri"/>
                <a:cs typeface="Calibri"/>
                <a:sym typeface="Calibri"/>
              </a:rPr>
              <a:t>Collaboration</a:t>
            </a:r>
            <a:r>
              <a:rPr lang="en" sz="1140" b="0" i="0" u="none" strike="noStrike" cap="none">
                <a:solidFill>
                  <a:schemeClr val="dk1"/>
                </a:solidFill>
                <a:latin typeface="Calibri"/>
                <a:ea typeface="Calibri"/>
                <a:cs typeface="Calibri"/>
                <a:sym typeface="Calibri"/>
              </a:rPr>
              <a:t>: Another benefit is collaboratively working on a single document, such as building a Google Slide presentation.</a:t>
            </a:r>
            <a:endParaRPr/>
          </a:p>
          <a:p>
            <a:pPr marL="0" marR="0" lvl="0" indent="0" algn="l" rtl="0">
              <a:lnSpc>
                <a:spcPct val="80000"/>
              </a:lnSpc>
              <a:spcBef>
                <a:spcPts val="0"/>
              </a:spcBef>
              <a:spcAft>
                <a:spcPts val="0"/>
              </a:spcAft>
              <a:buNone/>
            </a:pPr>
            <a:endParaRPr sz="1140" b="0" i="0" u="none" strike="noStrike" cap="none">
              <a:solidFill>
                <a:schemeClr val="dk1"/>
              </a:solidFill>
              <a:latin typeface="Calibri"/>
              <a:ea typeface="Calibri"/>
              <a:cs typeface="Calibri"/>
              <a:sym typeface="Calibri"/>
            </a:endParaRPr>
          </a:p>
        </p:txBody>
      </p:sp>
      <p:sp>
        <p:nvSpPr>
          <p:cNvPr id="411" name="Google Shape;411;g373d934568_0_27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33</a:t>
            </a:fld>
            <a:endParaRPr sz="1200">
              <a:solidFill>
                <a:schemeClr val="dk1"/>
              </a:solidFill>
              <a:latin typeface="Calibri"/>
              <a:ea typeface="Calibri"/>
              <a:cs typeface="Calibri"/>
              <a:sym typeface="Calibri"/>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7"/>
        <p:cNvGrpSpPr/>
        <p:nvPr/>
      </p:nvGrpSpPr>
      <p:grpSpPr>
        <a:xfrm>
          <a:off x="0" y="0"/>
          <a:ext cx="0" cy="0"/>
          <a:chOff x="0" y="0"/>
          <a:chExt cx="0" cy="0"/>
        </a:xfrm>
      </p:grpSpPr>
      <p:sp>
        <p:nvSpPr>
          <p:cNvPr id="418" name="Google Shape;418;g373d934568_0_28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9" name="Google Shape;419;g373d934568_0_28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1200"/>
              <a:buFont typeface="Calibri"/>
              <a:buNone/>
            </a:pPr>
            <a:r>
              <a:rPr lang="en" sz="1200" b="0" i="0" u="none" strike="noStrike" cap="none">
                <a:solidFill>
                  <a:schemeClr val="dk1"/>
                </a:solidFill>
                <a:latin typeface="Calibri"/>
                <a:ea typeface="Calibri"/>
                <a:cs typeface="Calibri"/>
                <a:sym typeface="Calibri"/>
              </a:rPr>
              <a:t>Despite the benefits, cloud computing has disadvantages.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Firstly, it requires a fast internet connection. If your mobile device is out of coverage or is using the edge network, you might not be able to access your data.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Another disadvantage is that cloud applications usually have a limited feature set. </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For example, Google Docs cannot do everything that Microsoft Word can.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Finally, storing your data in the cloud might not be secure. What if someone hacks the server? Could a rogue engineer steal your data? Does your cloud service provider encrypt your data to keep you protected? OneDrive, Google Drive, and Dropbox all encrypt your files during transit and on the servers. Not all cloud computing providers do that.</a:t>
            </a:r>
            <a:endParaRPr sz="2400" b="0" i="0" u="none" strike="noStrike" cap="none">
              <a:solidFill>
                <a:schemeClr val="dk1"/>
              </a:solidFill>
              <a:latin typeface="Calibri"/>
              <a:ea typeface="Calibri"/>
              <a:cs typeface="Calibri"/>
              <a:sym typeface="Calibri"/>
            </a:endParaRPr>
          </a:p>
        </p:txBody>
      </p:sp>
      <p:sp>
        <p:nvSpPr>
          <p:cNvPr id="420" name="Google Shape;420;g373d934568_0_28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34</a:t>
            </a:fld>
            <a:endParaRPr sz="1200">
              <a:solidFill>
                <a:schemeClr val="dk1"/>
              </a:solidFill>
              <a:latin typeface="Calibri"/>
              <a:ea typeface="Calibri"/>
              <a:cs typeface="Calibri"/>
              <a:sym typeface="Calibri"/>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6"/>
        <p:cNvGrpSpPr/>
        <p:nvPr/>
      </p:nvGrpSpPr>
      <p:grpSpPr>
        <a:xfrm>
          <a:off x="0" y="0"/>
          <a:ext cx="0" cy="0"/>
          <a:chOff x="0" y="0"/>
          <a:chExt cx="0" cy="0"/>
        </a:xfrm>
      </p:grpSpPr>
      <p:sp>
        <p:nvSpPr>
          <p:cNvPr id="427" name="Google Shape;427;g373d934568_0_29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8" name="Google Shape;428;g373d934568_0_29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In summary, cloud computing is internet-based computing.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Cloud computing is a service made up of the three separate services of software as a service (SaaS), platform as a service (PaaS), and infrastructure as a service (IaaS).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The internet infrastructure is comprised of resources that support the flow, storage, processing, and analysis of data.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IaaS provides and manages the infrastructure and other hardware for their subscribers.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 computing platform is an environment that executes or runs software.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PaaS is used to host an application or service on a cloud-based server.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SaaS is software that runs on the internet, on servers in the cloud.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 user might access the internet-based application through a web browser or using a mobile application.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Some advantages of cloud computing are cost-effective, data protection, device independence, and improved collaboration.</a:t>
            </a:r>
            <a:endParaRPr sz="1200" b="0" i="0" u="none" strike="noStrike" cap="none">
              <a:solidFill>
                <a:schemeClr val="dk1"/>
              </a:solidFill>
              <a:latin typeface="Calibri"/>
              <a:ea typeface="Calibri"/>
              <a:cs typeface="Calibri"/>
              <a:sym typeface="Calibri"/>
            </a:endParaRPr>
          </a:p>
        </p:txBody>
      </p:sp>
      <p:sp>
        <p:nvSpPr>
          <p:cNvPr id="429" name="Google Shape;429;g373d934568_0_29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35</a:t>
            </a:fld>
            <a:endParaRPr sz="1200">
              <a:solidFill>
                <a:schemeClr val="dk1"/>
              </a:solidFill>
              <a:latin typeface="Calibri"/>
              <a:ea typeface="Calibri"/>
              <a:cs typeface="Calibri"/>
              <a:sym typeface="Calibri"/>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4"/>
        <p:cNvGrpSpPr/>
        <p:nvPr/>
      </p:nvGrpSpPr>
      <p:grpSpPr>
        <a:xfrm>
          <a:off x="0" y="0"/>
          <a:ext cx="0" cy="0"/>
          <a:chOff x="0" y="0"/>
          <a:chExt cx="0" cy="0"/>
        </a:xfrm>
      </p:grpSpPr>
      <p:sp>
        <p:nvSpPr>
          <p:cNvPr id="435" name="Google Shape;435;g373d934568_0_299: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6" name="Google Shape;436;g373d934568_0_299: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During this video, we explore mobile cloud computing.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37" name="Google Shape;437;g373d934568_0_299: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36</a:t>
            </a:fld>
            <a:endParaRPr sz="1200">
              <a:solidFill>
                <a:schemeClr val="dk1"/>
              </a:solidFill>
              <a:latin typeface="Calibri"/>
              <a:ea typeface="Calibri"/>
              <a:cs typeface="Calibri"/>
              <a:sym typeface="Calibri"/>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3"/>
        <p:cNvGrpSpPr/>
        <p:nvPr/>
      </p:nvGrpSpPr>
      <p:grpSpPr>
        <a:xfrm>
          <a:off x="0" y="0"/>
          <a:ext cx="0" cy="0"/>
          <a:chOff x="0" y="0"/>
          <a:chExt cx="0" cy="0"/>
        </a:xfrm>
      </p:grpSpPr>
      <p:sp>
        <p:nvSpPr>
          <p:cNvPr id="444" name="Google Shape;444;g373d934568_0_30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45" name="Google Shape;445;g373d934568_0_30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Please take a moment to read the learning objectives for this video.</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46" name="Google Shape;446;g373d934568_0_30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37</a:t>
            </a:fld>
            <a:endParaRPr sz="1200">
              <a:solidFill>
                <a:schemeClr val="dk1"/>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1"/>
        <p:cNvGrpSpPr/>
        <p:nvPr/>
      </p:nvGrpSpPr>
      <p:grpSpPr>
        <a:xfrm>
          <a:off x="0" y="0"/>
          <a:ext cx="0" cy="0"/>
          <a:chOff x="0" y="0"/>
          <a:chExt cx="0" cy="0"/>
        </a:xfrm>
      </p:grpSpPr>
      <p:sp>
        <p:nvSpPr>
          <p:cNvPr id="452" name="Google Shape;452;g373d934568_0_31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3" name="Google Shape;453;g373d934568_0_31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Mobile technology is what the name implies, which is technology that is portable and can communicate. Examples of mobile devices include mobile phones, laptops, tablets, or GPS devices.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54" name="Google Shape;454;g373d934568_0_31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38</a:t>
            </a:fld>
            <a:endParaRPr sz="1200">
              <a:solidFill>
                <a:schemeClr val="dk1"/>
              </a:solidFill>
              <a:latin typeface="Calibri"/>
              <a:ea typeface="Calibri"/>
              <a:cs typeface="Calibri"/>
              <a:sym typeface="Calibri"/>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9"/>
        <p:cNvGrpSpPr/>
        <p:nvPr/>
      </p:nvGrpSpPr>
      <p:grpSpPr>
        <a:xfrm>
          <a:off x="0" y="0"/>
          <a:ext cx="0" cy="0"/>
          <a:chOff x="0" y="0"/>
          <a:chExt cx="0" cy="0"/>
        </a:xfrm>
      </p:grpSpPr>
      <p:sp>
        <p:nvSpPr>
          <p:cNvPr id="460" name="Google Shape;460;g373d934568_0_32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1" name="Google Shape;461;g373d934568_0_32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Mobile devices can communicate in a variety of ways, which include WiFi, Bluetooth, or using Cellular technologies. The conventional cellular technologies used today are 3G and 4G.</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62" name="Google Shape;462;g373d934568_0_32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39</a:t>
            </a:fld>
            <a:endParaRPr sz="1200">
              <a:solidFill>
                <a:schemeClr val="dk1"/>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g373d934568_0_32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g373d934568_0_32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Mobile devices have become an essential part of human life. We rely on having access to information at our fingertips anywhere, anytime. Additionally, we are accustomed to having on-demand communication.</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70" name="Google Shape;470;g373d934568_0_32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40</a:t>
            </a:fld>
            <a:endParaRPr sz="1200">
              <a:solidFill>
                <a:schemeClr val="dk1"/>
              </a:solidFill>
              <a:latin typeface="Calibri"/>
              <a:ea typeface="Calibri"/>
              <a:cs typeface="Calibri"/>
              <a:sym typeface="Calibri"/>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g373d934568_0_33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g373d934568_0_33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Mobile Cloud Computing (MCC) is the combination of cloud computing, mobile computing, and wireless networks. In short, MCC uses cloud computing to deliver cloud services to mobile devices.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79" name="Google Shape;479;g373d934568_0_33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41</a:t>
            </a:fld>
            <a:endParaRPr sz="1200">
              <a:solidFill>
                <a:schemeClr val="dk1"/>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Google Shape;486;g373d934568_0_34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7" name="Google Shape;487;g373d934568_0_34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lvl="0" indent="0" algn="l" rtl="0">
              <a:lnSpc>
                <a:spcPct val="115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MCC is nothing new or different from how you currently use your mobile devices. Many of you are mobile-first users, which means you are more comfortable using a touchscreen device than a computer with a keyboard. The point of learning about MCC is to understand the technology from a mobile perspective.</a:t>
            </a:r>
            <a:endParaRPr sz="1200">
              <a:solidFill>
                <a:schemeClr val="dk1"/>
              </a:solidFill>
              <a:latin typeface="Calibri"/>
              <a:ea typeface="Calibri"/>
              <a:cs typeface="Calibri"/>
              <a:sym typeface="Calibri"/>
            </a:endParaRPr>
          </a:p>
          <a:p>
            <a:pPr marL="0" marR="0" lvl="0" indent="0" algn="l" rtl="0">
              <a:spcBef>
                <a:spcPts val="0"/>
              </a:spcBef>
              <a:spcAft>
                <a:spcPts val="0"/>
              </a:spcAft>
              <a:buNone/>
            </a:pPr>
            <a:endParaRPr sz="1200">
              <a:solidFill>
                <a:schemeClr val="dk1"/>
              </a:solidFill>
              <a:latin typeface="Calibri"/>
              <a:ea typeface="Calibri"/>
              <a:cs typeface="Calibri"/>
              <a:sym typeface="Calibri"/>
            </a:endParaRPr>
          </a:p>
        </p:txBody>
      </p:sp>
      <p:sp>
        <p:nvSpPr>
          <p:cNvPr id="488" name="Google Shape;488;g373d934568_0_34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42</a:t>
            </a:fld>
            <a:endParaRPr sz="1200">
              <a:solidFill>
                <a:schemeClr val="dk1"/>
              </a:solidFill>
              <a:latin typeface="Calibri"/>
              <a:ea typeface="Calibri"/>
              <a:cs typeface="Calibri"/>
              <a:sym typeface="Calibri"/>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3"/>
        <p:cNvGrpSpPr/>
        <p:nvPr/>
      </p:nvGrpSpPr>
      <p:grpSpPr>
        <a:xfrm>
          <a:off x="0" y="0"/>
          <a:ext cx="0" cy="0"/>
          <a:chOff x="0" y="0"/>
          <a:chExt cx="0" cy="0"/>
        </a:xfrm>
      </p:grpSpPr>
      <p:sp>
        <p:nvSpPr>
          <p:cNvPr id="494" name="Google Shape;494;g373d934568_0_35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5" name="Google Shape;495;g373d934568_0_35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MCC combines the strengths of mobile and cloud computing. For example, mobile devices are ubiquitous and portable, but they lack storage and processing power. Cloud computing leverages their strengths of portability to provide access anytime. Mobile users do not need to worry about storage space on their phone if they use cloud computing to automatically backup large files, such as photos and videos. Google Photos, for example, automatically backups pictures to the cloud and can delete copies stored on the mobile device..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496" name="Google Shape;496;g373d934568_0_35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43</a:t>
            </a:fld>
            <a:endParaRPr sz="1200">
              <a:solidFill>
                <a:schemeClr val="dk1"/>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4"/>
        <p:cNvGrpSpPr/>
        <p:nvPr/>
      </p:nvGrpSpPr>
      <p:grpSpPr>
        <a:xfrm>
          <a:off x="0" y="0"/>
          <a:ext cx="0" cy="0"/>
          <a:chOff x="0" y="0"/>
          <a:chExt cx="0" cy="0"/>
        </a:xfrm>
      </p:grpSpPr>
      <p:sp>
        <p:nvSpPr>
          <p:cNvPr id="505" name="Google Shape;505;g373d934568_0_36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6" name="Google Shape;506;g373d934568_0_361: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Mobile cloud computing at its simplest refers to an infrastructure where both the data storage and the data processing happen outside of the mobile device. This means that all data is sent to the cloud for processing. More commonly, some initial processing happens on the local device before being delivered to the cloud. Additionally, some data remains on the mobile device. Using services in MCC involve using both the mobile network and the cloud service.</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07" name="Google Shape;507;g373d934568_0_361: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44</a:t>
            </a:fld>
            <a:endParaRPr sz="1200">
              <a:solidFill>
                <a:schemeClr val="dk1"/>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4"/>
        <p:cNvGrpSpPr/>
        <p:nvPr/>
      </p:nvGrpSpPr>
      <p:grpSpPr>
        <a:xfrm>
          <a:off x="0" y="0"/>
          <a:ext cx="0" cy="0"/>
          <a:chOff x="0" y="0"/>
          <a:chExt cx="0" cy="0"/>
        </a:xfrm>
      </p:grpSpPr>
      <p:sp>
        <p:nvSpPr>
          <p:cNvPr id="515" name="Google Shape;515;g373d934568_0_37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6" name="Google Shape;516;g373d934568_0_37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This image shows a detailed look at the MCC infrastructure. The different components, which require an interface, are the mobile users, mobile network operators, ISPs, and then the application service providers. The only thing different from regular cloud computing is the mobile network operators, such as Beeline. In regular cloud computing, the user usually connects directly to the ISP.</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17" name="Google Shape;517;g373d934568_0_37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45</a:t>
            </a:fld>
            <a:endParaRPr sz="1200">
              <a:solidFill>
                <a:schemeClr val="dk1"/>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2"/>
        <p:cNvGrpSpPr/>
        <p:nvPr/>
      </p:nvGrpSpPr>
      <p:grpSpPr>
        <a:xfrm>
          <a:off x="0" y="0"/>
          <a:ext cx="0" cy="0"/>
          <a:chOff x="0" y="0"/>
          <a:chExt cx="0" cy="0"/>
        </a:xfrm>
      </p:grpSpPr>
      <p:sp>
        <p:nvSpPr>
          <p:cNvPr id="523" name="Google Shape;523;g373d934568_0_377: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4" name="Google Shape;524;g373d934568_0_377: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Using MCC has some advantages.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One advantage is it can extend the battery of the mobile device by processing the data in the cloud.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Another is it improves the data storage on the mobile device by storing data in the cloud.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Additionally, MCC enhances reliability since the data and applications are backed up in the cloud, which protects against a lost or destroyed mobile device.</a:t>
            </a:r>
            <a:endParaRPr sz="1200" b="0" i="0" u="none" strike="noStrike" cap="none">
              <a:solidFill>
                <a:schemeClr val="dk1"/>
              </a:solidFill>
              <a:latin typeface="Calibri"/>
              <a:ea typeface="Calibri"/>
              <a:cs typeface="Calibri"/>
              <a:sym typeface="Calibri"/>
            </a:endParaRPr>
          </a:p>
        </p:txBody>
      </p:sp>
      <p:sp>
        <p:nvSpPr>
          <p:cNvPr id="525" name="Google Shape;525;g373d934568_0_377: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46</a:t>
            </a:fld>
            <a:endParaRPr sz="1200">
              <a:solidFill>
                <a:schemeClr val="dk1"/>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1"/>
        <p:cNvGrpSpPr/>
        <p:nvPr/>
      </p:nvGrpSpPr>
      <p:grpSpPr>
        <a:xfrm>
          <a:off x="0" y="0"/>
          <a:ext cx="0" cy="0"/>
          <a:chOff x="0" y="0"/>
          <a:chExt cx="0" cy="0"/>
        </a:xfrm>
      </p:grpSpPr>
      <p:sp>
        <p:nvSpPr>
          <p:cNvPr id="532" name="Google Shape;532;g373d934568_0_385: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3" name="Google Shape;533;g373d934568_0_385: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However, there are some downsides to accessing cloud data using a mobile device. These issues include network latency and limited bandwidth, network availability, and security risks.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34" name="Google Shape;534;g373d934568_0_385: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47</a:t>
            </a:fld>
            <a:endParaRPr sz="1200">
              <a:solidFill>
                <a:schemeClr val="dk1"/>
              </a:solidFill>
              <a:latin typeface="Calibri"/>
              <a:ea typeface="Calibri"/>
              <a:cs typeface="Calibri"/>
              <a:sym typeface="Calibri"/>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41"/>
        <p:cNvGrpSpPr/>
        <p:nvPr/>
      </p:nvGrpSpPr>
      <p:grpSpPr>
        <a:xfrm>
          <a:off x="0" y="0"/>
          <a:ext cx="0" cy="0"/>
          <a:chOff x="0" y="0"/>
          <a:chExt cx="0" cy="0"/>
        </a:xfrm>
      </p:grpSpPr>
      <p:sp>
        <p:nvSpPr>
          <p:cNvPr id="542" name="Google Shape;542;g373d934568_0_394: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43" name="Google Shape;543;g373d934568_0_394: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Because MCC requires an internet connection, a mobile device will not be able to access the cloud data when outside of the normal operating range. For example, if the user is traveling through an area with spotty or limited cellular coverage, they cannot access their data.</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44" name="Google Shape;544;g373d934568_0_394: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48</a:t>
            </a:fld>
            <a:endParaRPr sz="1200">
              <a:solidFill>
                <a:schemeClr val="dk1"/>
              </a:solidFill>
              <a:latin typeface="Calibri"/>
              <a:ea typeface="Calibri"/>
              <a:cs typeface="Calibri"/>
              <a:sym typeface="Calibri"/>
            </a:endParaRPr>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0"/>
        <p:cNvGrpSpPr/>
        <p:nvPr/>
      </p:nvGrpSpPr>
      <p:grpSpPr>
        <a:xfrm>
          <a:off x="0" y="0"/>
          <a:ext cx="0" cy="0"/>
          <a:chOff x="0" y="0"/>
          <a:chExt cx="0" cy="0"/>
        </a:xfrm>
      </p:grpSpPr>
      <p:sp>
        <p:nvSpPr>
          <p:cNvPr id="551" name="Google Shape;551;g373d934568_0_402: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2" name="Google Shape;552;g373d934568_0_402: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MCC users face other issues, such as low bandwidth or high latency. Latency is how long it takes the data to get to the server and then back to the device. If the latency is too high, then the server will drop the TCP connection, which results in a connection-timed-out error. If a user is trying to access cloud data using low bandwidth, then the service will be degraded or unavailable if it is not designed to work with low bandwidth. Video streaming is an example of a cloud service that will not work with low bandwidth.</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53" name="Google Shape;553;g373d934568_0_402: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49</a:t>
            </a:fld>
            <a:endParaRPr sz="1200">
              <a:solidFill>
                <a:schemeClr val="dk1"/>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9"/>
        <p:cNvGrpSpPr/>
        <p:nvPr/>
      </p:nvGrpSpPr>
      <p:grpSpPr>
        <a:xfrm>
          <a:off x="0" y="0"/>
          <a:ext cx="0" cy="0"/>
          <a:chOff x="0" y="0"/>
          <a:chExt cx="0" cy="0"/>
        </a:xfrm>
      </p:grpSpPr>
      <p:sp>
        <p:nvSpPr>
          <p:cNvPr id="560" name="Google Shape;560;g373d934568_0_410: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61" name="Google Shape;561;g373d934568_0_410: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A final issue that MCC users face is security. Not only are they concerned about their cloud data, but they must secure their mobile devices. MCC users often stay logged into their accounts on their mobile device, which means that anyone who accesses the mobile device can also access the cloud data. MCC users need to take care to lock and secure their devices.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
            </a:r>
            <a:br>
              <a:rPr lang="en" sz="1200" b="0" i="0" u="none" strike="noStrike" cap="none">
                <a:solidFill>
                  <a:schemeClr val="dk1"/>
                </a:solidFill>
                <a:latin typeface="Calibri"/>
                <a:ea typeface="Calibri"/>
                <a:cs typeface="Calibri"/>
                <a:sym typeface="Calibri"/>
              </a:rPr>
            </a:br>
            <a:endParaRPr sz="1200" b="0" i="0" u="none" strike="noStrike" cap="none">
              <a:solidFill>
                <a:schemeClr val="dk1"/>
              </a:solidFill>
              <a:latin typeface="Calibri"/>
              <a:ea typeface="Calibri"/>
              <a:cs typeface="Calibri"/>
              <a:sym typeface="Calibri"/>
            </a:endParaRPr>
          </a:p>
        </p:txBody>
      </p:sp>
      <p:sp>
        <p:nvSpPr>
          <p:cNvPr id="562" name="Google Shape;562;g373d934568_0_410: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50</a:t>
            </a:fld>
            <a:endParaRPr sz="1200">
              <a:solidFill>
                <a:schemeClr val="dk1"/>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68"/>
        <p:cNvGrpSpPr/>
        <p:nvPr/>
      </p:nvGrpSpPr>
      <p:grpSpPr>
        <a:xfrm>
          <a:off x="0" y="0"/>
          <a:ext cx="0" cy="0"/>
          <a:chOff x="0" y="0"/>
          <a:chExt cx="0" cy="0"/>
        </a:xfrm>
      </p:grpSpPr>
      <p:sp>
        <p:nvSpPr>
          <p:cNvPr id="569" name="Google Shape;569;g373d934568_0_418: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0" name="Google Shape;570;g373d934568_0_418: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100"/>
              <a:buFont typeface="Arial"/>
              <a:buNone/>
            </a:pPr>
            <a:r>
              <a:rPr lang="en" sz="1200">
                <a:solidFill>
                  <a:schemeClr val="dk1"/>
                </a:solidFill>
                <a:latin typeface="Calibri"/>
                <a:ea typeface="Calibri"/>
                <a:cs typeface="Calibri"/>
                <a:sym typeface="Calibri"/>
              </a:rPr>
              <a:t>MCC has grown substantially with the increase of mobile devices. </a:t>
            </a:r>
            <a:endParaRPr sz="120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The internet is moving to a mobile-preferred platform away from preference on desktop computers. </a:t>
            </a:r>
            <a:endParaRPr sz="1200">
              <a:solidFill>
                <a:schemeClr val="dk1"/>
              </a:solidFill>
              <a:latin typeface="Calibri"/>
              <a:ea typeface="Calibri"/>
              <a:cs typeface="Calibri"/>
              <a:sym typeface="Calibri"/>
            </a:endParaRPr>
          </a:p>
          <a:p>
            <a:pPr marL="914400" marR="0" lvl="1" indent="-304800" algn="l" rtl="0">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A primary factor is a convenience of using a mobile device to access web data or internet services on the go instead of waiting to access a desktop computer. </a:t>
            </a:r>
            <a:endParaRPr sz="1200">
              <a:solidFill>
                <a:schemeClr val="dk1"/>
              </a:solidFill>
              <a:latin typeface="Calibri"/>
              <a:ea typeface="Calibri"/>
              <a:cs typeface="Calibri"/>
              <a:sym typeface="Calibri"/>
            </a:endParaRPr>
          </a:p>
          <a:p>
            <a:pPr marL="914400" marR="0" lvl="1" indent="-304800" algn="l" rtl="0">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The focus on mobile technologies drives development and many aspects of mobile computing</a:t>
            </a:r>
            <a:endParaRPr sz="120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For example, websites and cloud servers cater to mobile users first and then desktop users second. </a:t>
            </a:r>
            <a:endParaRPr sz="120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This move to mobile computing is possible because of technology improvements in both the smartphone hardware and cellular technologies. </a:t>
            </a:r>
            <a:endParaRPr sz="1200">
              <a:solidFill>
                <a:schemeClr val="dk1"/>
              </a:solidFill>
              <a:latin typeface="Calibri"/>
              <a:ea typeface="Calibri"/>
              <a:cs typeface="Calibri"/>
              <a:sym typeface="Calibri"/>
            </a:endParaRPr>
          </a:p>
          <a:p>
            <a:pPr marL="914400" marR="0" lvl="1" indent="-304800" algn="l" rtl="0">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The flagship smartphones are faster, lighter, have longer battery life, and are more efficient to use than their predecessors. </a:t>
            </a:r>
            <a:endParaRPr sz="1200">
              <a:solidFill>
                <a:schemeClr val="dk1"/>
              </a:solidFill>
              <a:latin typeface="Calibri"/>
              <a:ea typeface="Calibri"/>
              <a:cs typeface="Calibri"/>
              <a:sym typeface="Calibri"/>
            </a:endParaRPr>
          </a:p>
          <a:p>
            <a:pPr marL="457200" marR="0" lvl="0" indent="-304800" algn="l" rtl="0">
              <a:lnSpc>
                <a:spcPct val="100000"/>
              </a:lnSpc>
              <a:spcBef>
                <a:spcPts val="0"/>
              </a:spcBef>
              <a:spcAft>
                <a:spcPts val="0"/>
              </a:spcAft>
              <a:buClr>
                <a:schemeClr val="dk1"/>
              </a:buClr>
              <a:buSzPts val="1200"/>
              <a:buFont typeface="Calibri"/>
              <a:buAutoNum type="arabicPeriod"/>
            </a:pPr>
            <a:r>
              <a:rPr lang="en" sz="1200">
                <a:solidFill>
                  <a:schemeClr val="dk1"/>
                </a:solidFill>
                <a:latin typeface="Calibri"/>
                <a:ea typeface="Calibri"/>
                <a:cs typeface="Calibri"/>
                <a:sym typeface="Calibri"/>
              </a:rPr>
              <a:t>Cellular technologies continue to enhance mobile coverage and bandwidth, so mobile users experience fewer places without data coverage</a:t>
            </a:r>
            <a:endParaRPr sz="1200">
              <a:solidFill>
                <a:schemeClr val="dk1"/>
              </a:solidFill>
              <a:latin typeface="Calibri"/>
              <a:ea typeface="Calibri"/>
              <a:cs typeface="Calibri"/>
              <a:sym typeface="Calibri"/>
            </a:endParaRPr>
          </a:p>
          <a:p>
            <a:pPr marL="914400" marR="0" lvl="1" indent="-304800" algn="l" rtl="0">
              <a:lnSpc>
                <a:spcPct val="100000"/>
              </a:lnSpc>
              <a:spcBef>
                <a:spcPts val="0"/>
              </a:spcBef>
              <a:spcAft>
                <a:spcPts val="0"/>
              </a:spcAft>
              <a:buClr>
                <a:schemeClr val="dk1"/>
              </a:buClr>
              <a:buSzPts val="1200"/>
              <a:buFont typeface="Calibri"/>
              <a:buAutoNum type="alphaLcPeriod"/>
            </a:pPr>
            <a:r>
              <a:rPr lang="en" sz="1200">
                <a:solidFill>
                  <a:schemeClr val="dk1"/>
                </a:solidFill>
                <a:latin typeface="Calibri"/>
                <a:ea typeface="Calibri"/>
                <a:cs typeface="Calibri"/>
                <a:sym typeface="Calibri"/>
              </a:rPr>
              <a:t>Data transfer speeds have increased from 3G to 4G technologies. Soon, some markets will have 5G! </a:t>
            </a:r>
            <a:endParaRPr sz="1200">
              <a:solidFill>
                <a:schemeClr val="dk1"/>
              </a:solidFill>
              <a:latin typeface="Calibri"/>
              <a:ea typeface="Calibri"/>
              <a:cs typeface="Calibri"/>
              <a:sym typeface="Calibri"/>
            </a:endParaRPr>
          </a:p>
        </p:txBody>
      </p:sp>
      <p:sp>
        <p:nvSpPr>
          <p:cNvPr id="571" name="Google Shape;571;g373d934568_0_418: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51</a:t>
            </a:fld>
            <a:endParaRPr sz="1200">
              <a:solidFill>
                <a:schemeClr val="dk1"/>
              </a:solidFill>
              <a:latin typeface="Calibri"/>
              <a:ea typeface="Calibri"/>
              <a:cs typeface="Calibri"/>
              <a:sym typeface="Calibri"/>
            </a:endParaRPr>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77"/>
        <p:cNvGrpSpPr/>
        <p:nvPr/>
      </p:nvGrpSpPr>
      <p:grpSpPr>
        <a:xfrm>
          <a:off x="0" y="0"/>
          <a:ext cx="0" cy="0"/>
          <a:chOff x="0" y="0"/>
          <a:chExt cx="0" cy="0"/>
        </a:xfrm>
      </p:grpSpPr>
      <p:sp>
        <p:nvSpPr>
          <p:cNvPr id="578" name="Google Shape;578;g373d934568_0_426: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79" name="Google Shape;579;g373d934568_0_426:notes"/>
          <p:cNvSpPr txBox="1">
            <a:spLocks noGrp="1"/>
          </p:cNvSpPr>
          <p:nvPr>
            <p:ph type="body" idx="1"/>
          </p:nvPr>
        </p:nvSpPr>
        <p:spPr>
          <a:xfrm>
            <a:off x="685800" y="4343400"/>
            <a:ext cx="5486400" cy="41148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1200" b="0" i="0" u="none" strike="noStrike" cap="none">
                <a:solidFill>
                  <a:schemeClr val="dk1"/>
                </a:solidFill>
                <a:latin typeface="Calibri"/>
                <a:ea typeface="Calibri"/>
                <a:cs typeface="Calibri"/>
                <a:sym typeface="Calibri"/>
              </a:rPr>
              <a:t>In summary, mobile technology is technology that is portable.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Examples of mobile devices are laptops, tablets, and mobile phones.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Mobile devices primarily communicate using WiFi, Bluetooth, or cellular technologies.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Mobile Cloud Computing (MCC) is the combination of cloud computing, mobile computing, and wireless networks. </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In short, MCC uses cloud computing to deliver cloud services to mobile devices. </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MCC combines the strengths of mobile and cloud computing, which uses the mobile device for portability and cloud computing for processing and storing data.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MCC has some key advantages over processing the data on the device itself. </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It saves battery consumption, processing power, and storage space by leveraging the benefits of cloud computing. </a:t>
            </a:r>
            <a:endParaRPr/>
          </a:p>
          <a:p>
            <a:pPr marL="228600" marR="0" lvl="0"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However, there are some downsides to accessing cloud data using a mobile device because cloud computing requires the use of the internet. </a:t>
            </a:r>
            <a:endParaRPr/>
          </a:p>
          <a:p>
            <a:pPr marL="685800" marR="0" lvl="1" indent="-228600" algn="l" rtl="0">
              <a:spcBef>
                <a:spcPts val="0"/>
              </a:spcBef>
              <a:spcAft>
                <a:spcPts val="0"/>
              </a:spcAft>
              <a:buClr>
                <a:schemeClr val="dk1"/>
              </a:buClr>
              <a:buSzPts val="1200"/>
              <a:buFont typeface="Calibri"/>
              <a:buAutoNum type="arabicPeriod"/>
            </a:pPr>
            <a:r>
              <a:rPr lang="en" sz="1200" b="0" i="0" u="none" strike="noStrike" cap="none">
                <a:solidFill>
                  <a:schemeClr val="dk1"/>
                </a:solidFill>
                <a:latin typeface="Calibri"/>
                <a:ea typeface="Calibri"/>
                <a:cs typeface="Calibri"/>
                <a:sym typeface="Calibri"/>
              </a:rPr>
              <a:t>These issues include limited bandwidth, network availability, and security risks.</a:t>
            </a:r>
            <a:endParaRPr sz="1200" b="0" i="0" u="none" strike="noStrike" cap="none">
              <a:solidFill>
                <a:schemeClr val="dk1"/>
              </a:solidFill>
              <a:latin typeface="Calibri"/>
              <a:ea typeface="Calibri"/>
              <a:cs typeface="Calibri"/>
              <a:sym typeface="Calibri"/>
            </a:endParaRPr>
          </a:p>
        </p:txBody>
      </p:sp>
      <p:sp>
        <p:nvSpPr>
          <p:cNvPr id="580" name="Google Shape;580;g373d934568_0_426:notes"/>
          <p:cNvSpPr txBox="1">
            <a:spLocks noGrp="1"/>
          </p:cNvSpPr>
          <p:nvPr>
            <p:ph type="sldNum" idx="12"/>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 sz="1200">
                <a:solidFill>
                  <a:schemeClr val="dk1"/>
                </a:solidFill>
                <a:latin typeface="Calibri"/>
                <a:ea typeface="Calibri"/>
                <a:cs typeface="Calibri"/>
                <a:sym typeface="Calibri"/>
              </a:rPr>
              <a:pPr marL="0" marR="0" lvl="0" indent="0" algn="r" rtl="0">
                <a:spcBef>
                  <a:spcPts val="0"/>
                </a:spcBef>
                <a:spcAft>
                  <a:spcPts val="0"/>
                </a:spcAft>
                <a:buNone/>
              </a:pPr>
              <a:t>52</a:t>
            </a:fld>
            <a:endParaRPr sz="1200">
              <a:solidFill>
                <a:schemeClr val="dk1"/>
              </a:solidFill>
              <a:latin typeface="Calibri"/>
              <a:ea typeface="Calibri"/>
              <a:cs typeface="Calibri"/>
              <a:sym typeface="Calibri"/>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14"/>
        <p:cNvGrpSpPr/>
        <p:nvPr/>
      </p:nvGrpSpPr>
      <p:grpSpPr>
        <a:xfrm>
          <a:off x="0" y="0"/>
          <a:ext cx="0" cy="0"/>
          <a:chOff x="0" y="0"/>
          <a:chExt cx="0" cy="0"/>
        </a:xfrm>
      </p:grpSpPr>
      <p:sp>
        <p:nvSpPr>
          <p:cNvPr id="15" name="Google Shape;15;p2"/>
          <p:cNvSpPr txBox="1">
            <a:spLocks noGrp="1"/>
          </p:cNvSpPr>
          <p:nvPr>
            <p:ph type="title"/>
          </p:nvPr>
        </p:nvSpPr>
        <p:spPr>
          <a:xfrm>
            <a:off x="612648" y="171450"/>
            <a:ext cx="81534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30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16" name="Google Shape;16;p2"/>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7" name="Google Shape;17;p2"/>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8" name="Google Shape;18;p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19" name="Google Shape;19;p2"/>
          <p:cNvSpPr txBox="1">
            <a:spLocks noGrp="1"/>
          </p:cNvSpPr>
          <p:nvPr>
            <p:ph type="body" idx="1"/>
          </p:nvPr>
        </p:nvSpPr>
        <p:spPr>
          <a:xfrm>
            <a:off x="612648" y="1200150"/>
            <a:ext cx="8153400" cy="3372000"/>
          </a:xfrm>
          <a:prstGeom prst="rect">
            <a:avLst/>
          </a:prstGeom>
          <a:noFill/>
          <a:ln>
            <a:noFill/>
          </a:ln>
        </p:spPr>
        <p:txBody>
          <a:bodyPr spcFirstLastPara="1" wrap="square" lIns="91425" tIns="91425" rIns="91425" bIns="91425" anchor="t" anchorCtr="0"/>
          <a:lstStyle>
            <a:lvl1pPr marL="457200" marR="0" lvl="0" indent="-368300" algn="l" rtl="0">
              <a:spcBef>
                <a:spcPts val="700"/>
              </a:spcBef>
              <a:spcAft>
                <a:spcPts val="0"/>
              </a:spcAft>
              <a:buClr>
                <a:schemeClr val="accent2"/>
              </a:buClr>
              <a:buSzPts val="2200"/>
              <a:buFont typeface="Noto Sans Symbols"/>
              <a:buChar char="◻"/>
              <a:defRPr sz="2200" b="0" i="0" u="none" strike="noStrike" cap="none">
                <a:solidFill>
                  <a:schemeClr val="dk1"/>
                </a:solidFill>
                <a:latin typeface="Questrial"/>
                <a:ea typeface="Questrial"/>
                <a:cs typeface="Questrial"/>
                <a:sym typeface="Questrial"/>
              </a:defRPr>
            </a:lvl1pPr>
            <a:lvl2pPr marL="914400" marR="0" lvl="1" indent="-342900" algn="l" rtl="0">
              <a:lnSpc>
                <a:spcPct val="100000"/>
              </a:lnSpc>
              <a:spcBef>
                <a:spcPts val="55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2pPr>
            <a:lvl3pPr marL="1371600" marR="0" lvl="2" indent="-330200" algn="l" rtl="0">
              <a:lnSpc>
                <a:spcPct val="100000"/>
              </a:lnSpc>
              <a:spcBef>
                <a:spcPts val="500"/>
              </a:spcBef>
              <a:spcAft>
                <a:spcPts val="0"/>
              </a:spcAft>
              <a:buClr>
                <a:schemeClr val="accent2"/>
              </a:buClr>
              <a:buSzPts val="1600"/>
              <a:buFont typeface="Noto Sans Symbols"/>
              <a:buChar char="■"/>
              <a:defRPr sz="1600" b="0" i="0" u="none" strike="noStrike" cap="none">
                <a:solidFill>
                  <a:schemeClr val="dk1"/>
                </a:solidFill>
                <a:latin typeface="Questrial"/>
                <a:ea typeface="Questrial"/>
                <a:cs typeface="Questrial"/>
                <a:sym typeface="Questrial"/>
              </a:defRPr>
            </a:lvl3pPr>
            <a:lvl4pPr marL="1828800" marR="0" lvl="3" indent="-317500" algn="l" rtl="0">
              <a:lnSpc>
                <a:spcPct val="100000"/>
              </a:lnSpc>
              <a:spcBef>
                <a:spcPts val="400"/>
              </a:spcBef>
              <a:spcAft>
                <a:spcPts val="0"/>
              </a:spcAft>
              <a:buClr>
                <a:schemeClr val="accent3"/>
              </a:buClr>
              <a:buSzPts val="1400"/>
              <a:buFont typeface="Noto Sans Symbols"/>
              <a:buChar char="■"/>
              <a:defRPr sz="1400" b="0" i="0" u="none" strike="noStrike" cap="none">
                <a:solidFill>
                  <a:schemeClr val="dk1"/>
                </a:solidFill>
                <a:latin typeface="Questrial"/>
                <a:ea typeface="Questrial"/>
                <a:cs typeface="Questrial"/>
                <a:sym typeface="Questrial"/>
              </a:defRPr>
            </a:lvl4pPr>
            <a:lvl5pPr marL="2286000" marR="0" lvl="4" indent="-317500" algn="l" rtl="0">
              <a:lnSpc>
                <a:spcPct val="100000"/>
              </a:lnSpc>
              <a:spcBef>
                <a:spcPts val="400"/>
              </a:spcBef>
              <a:spcAft>
                <a:spcPts val="0"/>
              </a:spcAft>
              <a:buClr>
                <a:schemeClr val="accent4"/>
              </a:buClr>
              <a:buSzPts val="1400"/>
              <a:buFont typeface="Noto Sans Symbols"/>
              <a:buChar char="■"/>
              <a:defRPr sz="1400" b="0" i="0" u="none" strike="noStrike" cap="none">
                <a:solidFill>
                  <a:schemeClr val="dk1"/>
                </a:solidFill>
                <a:latin typeface="Questrial"/>
                <a:ea typeface="Questrial"/>
                <a:cs typeface="Questrial"/>
                <a:sym typeface="Questrial"/>
              </a:defRPr>
            </a:lvl5pPr>
            <a:lvl6pPr marL="2743200" marR="0" lvl="5" indent="-317500" algn="l" rtl="0">
              <a:lnSpc>
                <a:spcPct val="100000"/>
              </a:lnSpc>
              <a:spcBef>
                <a:spcPts val="360"/>
              </a:spcBef>
              <a:spcAft>
                <a:spcPts val="0"/>
              </a:spcAft>
              <a:buClr>
                <a:schemeClr val="accent1"/>
              </a:buClr>
              <a:buSzPts val="1400"/>
              <a:buFont typeface="Noto Sans Symbols"/>
              <a:buChar char="▪"/>
              <a:defRPr sz="1400" b="0" i="0" u="none" strike="noStrike" cap="none">
                <a:solidFill>
                  <a:schemeClr val="dk1"/>
                </a:solidFill>
                <a:latin typeface="Questrial"/>
                <a:ea typeface="Questrial"/>
                <a:cs typeface="Questrial"/>
                <a:sym typeface="Questrial"/>
              </a:defRPr>
            </a:lvl6pPr>
            <a:lvl7pPr marL="3200400" marR="0" lvl="6" indent="-317500" algn="l" rtl="0">
              <a:lnSpc>
                <a:spcPct val="100000"/>
              </a:lnSpc>
              <a:spcBef>
                <a:spcPts val="360"/>
              </a:spcBef>
              <a:spcAft>
                <a:spcPts val="0"/>
              </a:spcAft>
              <a:buClr>
                <a:schemeClr val="accent2"/>
              </a:buClr>
              <a:buSzPts val="1400"/>
              <a:buFont typeface="Noto Sans Symbols"/>
              <a:buChar char="▪"/>
              <a:defRPr sz="1400" b="0" i="0" u="none" strike="noStrike" cap="none">
                <a:solidFill>
                  <a:schemeClr val="dk1"/>
                </a:solidFill>
                <a:latin typeface="Questrial"/>
                <a:ea typeface="Questrial"/>
                <a:cs typeface="Questrial"/>
                <a:sym typeface="Questrial"/>
              </a:defRPr>
            </a:lvl7pPr>
            <a:lvl8pPr marL="3657600" marR="0" lvl="7" indent="-317500" algn="l" rtl="0">
              <a:lnSpc>
                <a:spcPct val="100000"/>
              </a:lnSpc>
              <a:spcBef>
                <a:spcPts val="360"/>
              </a:spcBef>
              <a:spcAft>
                <a:spcPts val="0"/>
              </a:spcAft>
              <a:buClr>
                <a:schemeClr val="accent3"/>
              </a:buClr>
              <a:buSzPts val="1400"/>
              <a:buFont typeface="Noto Sans Symbols"/>
              <a:buChar char="▪"/>
              <a:defRPr sz="1400" b="0" i="0" u="none" strike="noStrike" cap="none">
                <a:solidFill>
                  <a:schemeClr val="dk1"/>
                </a:solidFill>
                <a:latin typeface="Questrial"/>
                <a:ea typeface="Questrial"/>
                <a:cs typeface="Questrial"/>
                <a:sym typeface="Questrial"/>
              </a:defRPr>
            </a:lvl8pPr>
            <a:lvl9pPr marL="4114800" marR="0" lvl="8" indent="-317500" algn="l" rtl="0">
              <a:lnSpc>
                <a:spcPct val="100000"/>
              </a:lnSpc>
              <a:spcBef>
                <a:spcPts val="360"/>
              </a:spcBef>
              <a:spcAft>
                <a:spcPts val="0"/>
              </a:spcAft>
              <a:buClr>
                <a:schemeClr val="accent4"/>
              </a:buClr>
              <a:buSzPts val="1400"/>
              <a:buFont typeface="Noto Sans Symbols"/>
              <a:buChar char="▪"/>
              <a:defRPr sz="14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matchingName="Section Header" type="secHead">
  <p:cSld name="SECTION_HEADER">
    <p:bg>
      <p:bgPr>
        <a:blipFill rotWithShape="1">
          <a:blip r:embed="rId2">
            <a:alphaModFix/>
          </a:blip>
          <a:tile tx="0" ty="0" sx="99997" sy="99997" flip="none" algn="tl"/>
        </a:blipFill>
        <a:effectLst/>
      </p:bgPr>
    </p:bg>
    <p:spTree>
      <p:nvGrpSpPr>
        <p:cNvPr id="1" name="Shape 20"/>
        <p:cNvGrpSpPr/>
        <p:nvPr/>
      </p:nvGrpSpPr>
      <p:grpSpPr>
        <a:xfrm>
          <a:off x="0" y="0"/>
          <a:ext cx="0" cy="0"/>
          <a:chOff x="0" y="0"/>
          <a:chExt cx="0" cy="0"/>
        </a:xfrm>
      </p:grpSpPr>
      <p:sp>
        <p:nvSpPr>
          <p:cNvPr id="21" name="Google Shape;21;p3"/>
          <p:cNvSpPr txBox="1">
            <a:spLocks noGrp="1"/>
          </p:cNvSpPr>
          <p:nvPr>
            <p:ph type="body" idx="1"/>
          </p:nvPr>
        </p:nvSpPr>
        <p:spPr>
          <a:xfrm>
            <a:off x="1371601" y="2057400"/>
            <a:ext cx="7123200" cy="1254900"/>
          </a:xfrm>
          <a:prstGeom prst="rect">
            <a:avLst/>
          </a:prstGeom>
          <a:noFill/>
          <a:ln>
            <a:noFill/>
          </a:ln>
        </p:spPr>
        <p:txBody>
          <a:bodyPr spcFirstLastPara="1" wrap="square" lIns="91425" tIns="91425" rIns="91425" bIns="91425" anchor="t" anchorCtr="0"/>
          <a:lstStyle>
            <a:lvl1pPr marL="457200" marR="0" lvl="0" indent="-228600" algn="l" rtl="0">
              <a:spcBef>
                <a:spcPts val="700"/>
              </a:spcBef>
              <a:spcAft>
                <a:spcPts val="0"/>
              </a:spcAft>
              <a:buClr>
                <a:schemeClr val="accent2"/>
              </a:buClr>
              <a:buSzPts val="2200"/>
              <a:buFont typeface="Noto Sans Symbols"/>
              <a:buNone/>
              <a:defRPr b="0" i="0" u="none" strike="noStrike" cap="none">
                <a:solidFill>
                  <a:schemeClr val="dk2"/>
                </a:solidFill>
                <a:latin typeface="Questrial"/>
                <a:ea typeface="Questrial"/>
                <a:cs typeface="Questrial"/>
                <a:sym typeface="Questrial"/>
              </a:defRPr>
            </a:lvl1pPr>
            <a:lvl2pPr marL="914400" marR="0" lvl="1" indent="-228600" algn="l" rtl="0">
              <a:spcBef>
                <a:spcPts val="550"/>
              </a:spcBef>
              <a:spcAft>
                <a:spcPts val="0"/>
              </a:spcAft>
              <a:buClr>
                <a:schemeClr val="accent1"/>
              </a:buClr>
              <a:buSzPts val="1800"/>
              <a:buFont typeface="Noto Sans Symbols"/>
              <a:buNone/>
              <a:defRPr sz="1800" b="0" i="0" u="none" strike="noStrike" cap="none">
                <a:solidFill>
                  <a:srgbClr val="888888"/>
                </a:solidFill>
                <a:latin typeface="Questrial"/>
                <a:ea typeface="Questrial"/>
                <a:cs typeface="Questrial"/>
                <a:sym typeface="Questrial"/>
              </a:defRPr>
            </a:lvl2pPr>
            <a:lvl3pPr marL="1371600" marR="0" lvl="2" indent="-228600" algn="l" rtl="0">
              <a:spcBef>
                <a:spcPts val="500"/>
              </a:spcBef>
              <a:spcAft>
                <a:spcPts val="0"/>
              </a:spcAft>
              <a:buClr>
                <a:schemeClr val="accent2"/>
              </a:buClr>
              <a:buSzPts val="1600"/>
              <a:buFont typeface="Noto Sans Symbols"/>
              <a:buNone/>
              <a:defRPr sz="1600" b="0" i="0" u="none" strike="noStrike" cap="none">
                <a:solidFill>
                  <a:srgbClr val="888888"/>
                </a:solidFill>
                <a:latin typeface="Questrial"/>
                <a:ea typeface="Questrial"/>
                <a:cs typeface="Questrial"/>
                <a:sym typeface="Questrial"/>
              </a:defRPr>
            </a:lvl3pPr>
            <a:lvl4pPr marL="1828800" marR="0" lvl="3" indent="-228600" algn="l" rtl="0">
              <a:spcBef>
                <a:spcPts val="400"/>
              </a:spcBef>
              <a:spcAft>
                <a:spcPts val="0"/>
              </a:spcAft>
              <a:buClr>
                <a:schemeClr val="accent3"/>
              </a:buClr>
              <a:buSzPts val="1400"/>
              <a:buFont typeface="Noto Sans Symbols"/>
              <a:buNone/>
              <a:defRPr sz="1400" b="0" i="0" u="none" strike="noStrike" cap="none">
                <a:solidFill>
                  <a:srgbClr val="888888"/>
                </a:solidFill>
                <a:latin typeface="Questrial"/>
                <a:ea typeface="Questrial"/>
                <a:cs typeface="Questrial"/>
                <a:sym typeface="Questrial"/>
              </a:defRPr>
            </a:lvl4pPr>
            <a:lvl5pPr marL="2286000" marR="0" lvl="4" indent="-228600" algn="l" rtl="0">
              <a:spcBef>
                <a:spcPts val="400"/>
              </a:spcBef>
              <a:spcAft>
                <a:spcPts val="0"/>
              </a:spcAft>
              <a:buClr>
                <a:schemeClr val="accent4"/>
              </a:buClr>
              <a:buSzPts val="1400"/>
              <a:buFont typeface="Noto Sans Symbols"/>
              <a:buNone/>
              <a:defRPr sz="1400" b="0" i="0" u="none" strike="noStrike" cap="none">
                <a:solidFill>
                  <a:srgbClr val="888888"/>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22" name="Google Shape;22;p3"/>
          <p:cNvSpPr/>
          <p:nvPr/>
        </p:nvSpPr>
        <p:spPr>
          <a:xfrm>
            <a:off x="0" y="1143000"/>
            <a:ext cx="9144000" cy="857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23" name="Google Shape;23;p3"/>
          <p:cNvSpPr/>
          <p:nvPr/>
        </p:nvSpPr>
        <p:spPr>
          <a:xfrm>
            <a:off x="0" y="1200150"/>
            <a:ext cx="1295400" cy="7428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24" name="Google Shape;24;p3"/>
          <p:cNvSpPr/>
          <p:nvPr/>
        </p:nvSpPr>
        <p:spPr>
          <a:xfrm>
            <a:off x="1371600" y="1200150"/>
            <a:ext cx="7772400" cy="7428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25" name="Google Shape;25;p3"/>
          <p:cNvSpPr txBox="1">
            <a:spLocks noGrp="1"/>
          </p:cNvSpPr>
          <p:nvPr>
            <p:ph type="title"/>
          </p:nvPr>
        </p:nvSpPr>
        <p:spPr>
          <a:xfrm>
            <a:off x="1371600" y="1200150"/>
            <a:ext cx="76200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FFFFFF"/>
              </a:buClr>
              <a:buSzPts val="3000"/>
              <a:buFont typeface="Questrial"/>
              <a:buNone/>
              <a:defRPr b="0" i="0" u="none" strike="noStrike" cap="none">
                <a:solidFill>
                  <a:srgbClr val="FFFFFF"/>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26" name="Google Shape;26;p3"/>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27" name="Google Shape;27;p3"/>
          <p:cNvSpPr txBox="1">
            <a:spLocks noGrp="1"/>
          </p:cNvSpPr>
          <p:nvPr>
            <p:ph type="sldNum" idx="12"/>
          </p:nvPr>
        </p:nvSpPr>
        <p:spPr>
          <a:xfrm>
            <a:off x="0" y="1314450"/>
            <a:ext cx="1295400" cy="5262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2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2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2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2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2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2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2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2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2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28" name="Google Shape;28;p3"/>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Text" type="tx">
  <p:cSld name="TITLE_AND_BODY">
    <p:spTree>
      <p:nvGrpSpPr>
        <p:cNvPr id="1" name="Shape 29"/>
        <p:cNvGrpSpPr/>
        <p:nvPr/>
      </p:nvGrpSpPr>
      <p:grpSpPr>
        <a:xfrm>
          <a:off x="0" y="0"/>
          <a:ext cx="0" cy="0"/>
          <a:chOff x="0" y="0"/>
          <a:chExt cx="0" cy="0"/>
        </a:xfrm>
      </p:grpSpPr>
      <p:sp>
        <p:nvSpPr>
          <p:cNvPr id="30" name="Google Shape;30;p4"/>
          <p:cNvSpPr txBox="1">
            <a:spLocks noGrp="1"/>
          </p:cNvSpPr>
          <p:nvPr>
            <p:ph type="title"/>
          </p:nvPr>
        </p:nvSpPr>
        <p:spPr>
          <a:xfrm>
            <a:off x="609600" y="171450"/>
            <a:ext cx="81534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30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1" name="Google Shape;31;p4"/>
          <p:cNvSpPr txBox="1">
            <a:spLocks noGrp="1"/>
          </p:cNvSpPr>
          <p:nvPr>
            <p:ph type="body" idx="1"/>
          </p:nvPr>
        </p:nvSpPr>
        <p:spPr>
          <a:xfrm>
            <a:off x="612648" y="1200150"/>
            <a:ext cx="8153400" cy="3394800"/>
          </a:xfrm>
          <a:prstGeom prst="rect">
            <a:avLst/>
          </a:prstGeom>
          <a:noFill/>
          <a:ln>
            <a:noFill/>
          </a:ln>
        </p:spPr>
        <p:txBody>
          <a:bodyPr spcFirstLastPara="1" wrap="square" lIns="91425" tIns="91425" rIns="91425" bIns="91425" anchor="t" anchorCtr="0"/>
          <a:lstStyle>
            <a:lvl1pPr marL="457200" marR="0" lvl="0" indent="-368300" algn="l" rtl="0">
              <a:spcBef>
                <a:spcPts val="700"/>
              </a:spcBef>
              <a:spcAft>
                <a:spcPts val="0"/>
              </a:spcAft>
              <a:buClr>
                <a:schemeClr val="accent2"/>
              </a:buClr>
              <a:buSzPts val="2200"/>
              <a:buChar char="◻"/>
              <a:defRPr sz="2200" b="0" i="0" u="none" strike="noStrike" cap="none">
                <a:solidFill>
                  <a:schemeClr val="dk1"/>
                </a:solidFill>
                <a:latin typeface="Questrial"/>
                <a:ea typeface="Questrial"/>
                <a:cs typeface="Questrial"/>
                <a:sym typeface="Questrial"/>
              </a:defRPr>
            </a:lvl1pPr>
            <a:lvl2pPr marL="914400" marR="0" lvl="1" indent="-342900" algn="l" rtl="0">
              <a:spcBef>
                <a:spcPts val="55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2pPr>
            <a:lvl3pPr marL="1371600" marR="0" lvl="2" indent="-330200" algn="l" rtl="0">
              <a:spcBef>
                <a:spcPts val="500"/>
              </a:spcBef>
              <a:spcAft>
                <a:spcPts val="0"/>
              </a:spcAft>
              <a:buClr>
                <a:schemeClr val="accent2"/>
              </a:buClr>
              <a:buSzPts val="1600"/>
              <a:buFont typeface="Noto Sans Symbols"/>
              <a:buChar char="■"/>
              <a:defRPr sz="1600" b="0" i="0" u="none" strike="noStrike" cap="none">
                <a:solidFill>
                  <a:schemeClr val="dk1"/>
                </a:solidFill>
                <a:latin typeface="Questrial"/>
                <a:ea typeface="Questrial"/>
                <a:cs typeface="Questrial"/>
                <a:sym typeface="Questrial"/>
              </a:defRPr>
            </a:lvl3pPr>
            <a:lvl4pPr marL="1828800" marR="0" lvl="3" indent="-317500" algn="l" rtl="0">
              <a:spcBef>
                <a:spcPts val="40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4pPr>
            <a:lvl5pPr marL="2286000" marR="0" lvl="4" indent="-317500" algn="l" rtl="0">
              <a:spcBef>
                <a:spcPts val="400"/>
              </a:spcBef>
              <a:spcAft>
                <a:spcPts val="0"/>
              </a:spcAft>
              <a:buClr>
                <a:schemeClr val="accent4"/>
              </a:buClr>
              <a:buSzPts val="1400"/>
              <a:buFont typeface="Noto Sans Symbols"/>
              <a:buChar char="■"/>
              <a:defRPr sz="1400" b="0" i="0" u="none" strike="noStrike" cap="none">
                <a:solidFill>
                  <a:schemeClr val="dk1"/>
                </a:solidFill>
                <a:latin typeface="Questrial"/>
                <a:ea typeface="Questrial"/>
                <a:cs typeface="Questrial"/>
                <a:sym typeface="Questrial"/>
              </a:defRPr>
            </a:lvl5pPr>
            <a:lvl6pPr marL="2743200" marR="0" lvl="5" indent="-317500" algn="l" rtl="0">
              <a:spcBef>
                <a:spcPts val="360"/>
              </a:spcBef>
              <a:spcAft>
                <a:spcPts val="0"/>
              </a:spcAft>
              <a:buClr>
                <a:schemeClr val="accent1"/>
              </a:buClr>
              <a:buSzPts val="1400"/>
              <a:buFont typeface="Noto Sans Symbols"/>
              <a:buChar char="▪"/>
              <a:defRPr sz="1400" b="0" i="0" u="none" strike="noStrike" cap="none">
                <a:solidFill>
                  <a:schemeClr val="dk1"/>
                </a:solidFill>
                <a:latin typeface="Questrial"/>
                <a:ea typeface="Questrial"/>
                <a:cs typeface="Questrial"/>
                <a:sym typeface="Questrial"/>
              </a:defRPr>
            </a:lvl6pPr>
            <a:lvl7pPr marL="3200400" marR="0" lvl="6" indent="-317500" algn="l" rtl="0">
              <a:spcBef>
                <a:spcPts val="360"/>
              </a:spcBef>
              <a:spcAft>
                <a:spcPts val="0"/>
              </a:spcAft>
              <a:buClr>
                <a:schemeClr val="accent2"/>
              </a:buClr>
              <a:buSzPts val="1400"/>
              <a:buFont typeface="Noto Sans Symbols"/>
              <a:buChar char="▪"/>
              <a:defRPr sz="1400" b="0" i="0" u="none" strike="noStrike" cap="none">
                <a:solidFill>
                  <a:schemeClr val="dk1"/>
                </a:solidFill>
                <a:latin typeface="Questrial"/>
                <a:ea typeface="Questrial"/>
                <a:cs typeface="Questrial"/>
                <a:sym typeface="Questrial"/>
              </a:defRPr>
            </a:lvl7pPr>
            <a:lvl8pPr marL="3657600" marR="0" lvl="7" indent="-317500" algn="l" rtl="0">
              <a:spcBef>
                <a:spcPts val="360"/>
              </a:spcBef>
              <a:spcAft>
                <a:spcPts val="0"/>
              </a:spcAft>
              <a:buClr>
                <a:schemeClr val="accent3"/>
              </a:buClr>
              <a:buSzPts val="1400"/>
              <a:buFont typeface="Noto Sans Symbols"/>
              <a:buChar char="▪"/>
              <a:defRPr sz="1400" b="0" i="0" u="none" strike="noStrike" cap="none">
                <a:solidFill>
                  <a:schemeClr val="dk1"/>
                </a:solidFill>
                <a:latin typeface="Questrial"/>
                <a:ea typeface="Questrial"/>
                <a:cs typeface="Questrial"/>
                <a:sym typeface="Questrial"/>
              </a:defRPr>
            </a:lvl8pPr>
            <a:lvl9pPr marL="4114800" marR="0" lvl="8" indent="-317500" algn="l" rtl="0">
              <a:spcBef>
                <a:spcPts val="360"/>
              </a:spcBef>
              <a:spcAft>
                <a:spcPts val="0"/>
              </a:spcAft>
              <a:buClr>
                <a:schemeClr val="accent4"/>
              </a:buClr>
              <a:buSzPts val="1400"/>
              <a:buFont typeface="Noto Sans Symbols"/>
              <a:buChar char="▪"/>
              <a:defRPr sz="1400" b="0" i="0" u="none" strike="noStrike" cap="none">
                <a:solidFill>
                  <a:schemeClr val="dk1"/>
                </a:solidFill>
                <a:latin typeface="Questrial"/>
                <a:ea typeface="Questrial"/>
                <a:cs typeface="Questrial"/>
                <a:sym typeface="Questrial"/>
              </a:defRPr>
            </a:lvl9pPr>
          </a:lstStyle>
          <a:p>
            <a:endParaRPr/>
          </a:p>
        </p:txBody>
      </p:sp>
      <p:sp>
        <p:nvSpPr>
          <p:cNvPr id="32" name="Google Shape;32;p4"/>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33" name="Google Shape;33;p4"/>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34" name="Google Shape;34;p4"/>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5"/>
        <p:cNvGrpSpPr/>
        <p:nvPr/>
      </p:nvGrpSpPr>
      <p:grpSpPr>
        <a:xfrm>
          <a:off x="0" y="0"/>
          <a:ext cx="0" cy="0"/>
          <a:chOff x="0" y="0"/>
          <a:chExt cx="0" cy="0"/>
        </a:xfrm>
      </p:grpSpPr>
      <p:sp>
        <p:nvSpPr>
          <p:cNvPr id="36" name="Google Shape;36;p5"/>
          <p:cNvSpPr txBox="1">
            <a:spLocks noGrp="1"/>
          </p:cNvSpPr>
          <p:nvPr>
            <p:ph type="title"/>
          </p:nvPr>
        </p:nvSpPr>
        <p:spPr>
          <a:xfrm>
            <a:off x="609600" y="171450"/>
            <a:ext cx="81534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37" name="Google Shape;37;p5"/>
          <p:cNvSpPr txBox="1">
            <a:spLocks noGrp="1"/>
          </p:cNvSpPr>
          <p:nvPr>
            <p:ph type="body" idx="1"/>
          </p:nvPr>
        </p:nvSpPr>
        <p:spPr>
          <a:xfrm>
            <a:off x="609600" y="1192175"/>
            <a:ext cx="3886200" cy="3429000"/>
          </a:xfrm>
          <a:prstGeom prst="rect">
            <a:avLst/>
          </a:prstGeom>
          <a:noFill/>
          <a:ln>
            <a:noFill/>
          </a:ln>
        </p:spPr>
        <p:txBody>
          <a:bodyPr spcFirstLastPara="1" wrap="square" lIns="91425" tIns="91425" rIns="91425" bIns="91425" anchor="t" anchorCtr="0"/>
          <a:lstStyle>
            <a:lvl1pPr marL="457200" marR="0" lvl="0" indent="-368300" algn="l" rtl="0">
              <a:spcBef>
                <a:spcPts val="700"/>
              </a:spcBef>
              <a:spcAft>
                <a:spcPts val="0"/>
              </a:spcAft>
              <a:buClr>
                <a:schemeClr val="accent2"/>
              </a:buClr>
              <a:buSzPts val="2200"/>
              <a:buFont typeface="Noto Sans Symbols"/>
              <a:buChar char="◻"/>
              <a:defRPr b="0" i="0" u="none" strike="noStrike" cap="none">
                <a:solidFill>
                  <a:schemeClr val="dk1"/>
                </a:solidFill>
                <a:latin typeface="Questrial"/>
                <a:ea typeface="Questrial"/>
                <a:cs typeface="Questrial"/>
                <a:sym typeface="Questrial"/>
              </a:defRPr>
            </a:lvl1pPr>
            <a:lvl2pPr marL="914400" marR="0" lvl="1" indent="-342900" algn="l" rtl="0">
              <a:spcBef>
                <a:spcPts val="550"/>
              </a:spcBef>
              <a:spcAft>
                <a:spcPts val="0"/>
              </a:spcAft>
              <a:buClr>
                <a:schemeClr val="accent1"/>
              </a:buClr>
              <a:buSzPts val="1800"/>
              <a:buFont typeface="Noto Sans Symbols"/>
              <a:buChar char="▶"/>
              <a:defRPr b="0" i="0" u="none" strike="noStrike" cap="none">
                <a:solidFill>
                  <a:schemeClr val="dk1"/>
                </a:solidFill>
                <a:latin typeface="Questrial"/>
                <a:ea typeface="Questrial"/>
                <a:cs typeface="Questrial"/>
                <a:sym typeface="Questrial"/>
              </a:defRPr>
            </a:lvl2pPr>
            <a:lvl3pPr marL="1371600" marR="0" lvl="2" indent="-330200" algn="l" rtl="0">
              <a:spcBef>
                <a:spcPts val="500"/>
              </a:spcBef>
              <a:spcAft>
                <a:spcPts val="0"/>
              </a:spcAft>
              <a:buClr>
                <a:schemeClr val="accent2"/>
              </a:buClr>
              <a:buSzPts val="1600"/>
              <a:buFont typeface="Noto Sans Symbols"/>
              <a:buChar char="■"/>
              <a:defRPr b="0" i="0" u="none" strike="noStrike" cap="none">
                <a:solidFill>
                  <a:schemeClr val="dk1"/>
                </a:solidFill>
                <a:latin typeface="Questrial"/>
                <a:ea typeface="Questrial"/>
                <a:cs typeface="Questrial"/>
                <a:sym typeface="Questrial"/>
              </a:defRPr>
            </a:lvl3pPr>
            <a:lvl4pPr marL="1828800" marR="0" lvl="3" indent="-317500" algn="l" rtl="0">
              <a:spcBef>
                <a:spcPts val="40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4pPr>
            <a:lvl5pPr marL="2286000" marR="0" lvl="4" indent="-317500" algn="l" rtl="0">
              <a:spcBef>
                <a:spcPts val="400"/>
              </a:spcBef>
              <a:spcAft>
                <a:spcPts val="0"/>
              </a:spcAft>
              <a:buClr>
                <a:schemeClr val="accent4"/>
              </a:buClr>
              <a:buSzPts val="1400"/>
              <a:buFont typeface="Noto Sans Symbols"/>
              <a:buChar char="■"/>
              <a:defRPr b="0" i="0" u="none" strike="noStrike" cap="none">
                <a:solidFill>
                  <a:schemeClr val="dk1"/>
                </a:solidFill>
                <a:latin typeface="Questrial"/>
                <a:ea typeface="Questrial"/>
                <a:cs typeface="Questrial"/>
                <a:sym typeface="Questrial"/>
              </a:defRPr>
            </a:lvl5pPr>
            <a:lvl6pPr marL="2743200" marR="0" lvl="5" indent="-330200" algn="l" rtl="0">
              <a:spcBef>
                <a:spcPts val="360"/>
              </a:spcBef>
              <a:spcAft>
                <a:spcPts val="0"/>
              </a:spcAft>
              <a:buClr>
                <a:schemeClr val="accent1"/>
              </a:buClr>
              <a:buSzPts val="1600"/>
              <a:buFont typeface="Noto Sans Symbols"/>
              <a:buChar char="▪"/>
              <a:defRPr b="0" i="0" u="none" strike="noStrike" cap="none">
                <a:solidFill>
                  <a:schemeClr val="dk1"/>
                </a:solidFill>
                <a:latin typeface="Questrial"/>
                <a:ea typeface="Questrial"/>
                <a:cs typeface="Questrial"/>
                <a:sym typeface="Questrial"/>
              </a:defRPr>
            </a:lvl6pPr>
            <a:lvl7pPr marL="3200400" marR="0" lvl="6" indent="-317500" algn="l" rtl="0">
              <a:spcBef>
                <a:spcPts val="360"/>
              </a:spcBef>
              <a:spcAft>
                <a:spcPts val="0"/>
              </a:spcAft>
              <a:buClr>
                <a:schemeClr val="accent2"/>
              </a:buClr>
              <a:buSzPts val="1400"/>
              <a:buFont typeface="Noto Sans Symbols"/>
              <a:buChar char="▪"/>
              <a:defRPr b="0" i="0" u="none" strike="noStrike" cap="none">
                <a:solidFill>
                  <a:schemeClr val="dk1"/>
                </a:solidFill>
                <a:latin typeface="Questrial"/>
                <a:ea typeface="Questrial"/>
                <a:cs typeface="Questrial"/>
                <a:sym typeface="Questrial"/>
              </a:defRPr>
            </a:lvl7pPr>
            <a:lvl8pPr marL="3657600" marR="0" lvl="7" indent="-317500" algn="l" rtl="0">
              <a:spcBef>
                <a:spcPts val="36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8pPr>
            <a:lvl9pPr marL="4114800" marR="0" lvl="8" indent="-317500" algn="l" rtl="0">
              <a:spcBef>
                <a:spcPts val="360"/>
              </a:spcBef>
              <a:spcAft>
                <a:spcPts val="0"/>
              </a:spcAft>
              <a:buClr>
                <a:schemeClr val="accent4"/>
              </a:buClr>
              <a:buSzPts val="1400"/>
              <a:buFont typeface="Noto Sans Symbols"/>
              <a:buChar char="▪"/>
              <a:defRPr b="0" i="0" u="none" strike="noStrike" cap="none">
                <a:solidFill>
                  <a:schemeClr val="dk1"/>
                </a:solidFill>
                <a:latin typeface="Questrial"/>
                <a:ea typeface="Questrial"/>
                <a:cs typeface="Questrial"/>
                <a:sym typeface="Questrial"/>
              </a:defRPr>
            </a:lvl9pPr>
          </a:lstStyle>
          <a:p>
            <a:endParaRPr/>
          </a:p>
        </p:txBody>
      </p:sp>
      <p:sp>
        <p:nvSpPr>
          <p:cNvPr id="38" name="Google Shape;38;p5"/>
          <p:cNvSpPr txBox="1">
            <a:spLocks noGrp="1"/>
          </p:cNvSpPr>
          <p:nvPr>
            <p:ph type="body" idx="2"/>
          </p:nvPr>
        </p:nvSpPr>
        <p:spPr>
          <a:xfrm>
            <a:off x="4844901" y="1192175"/>
            <a:ext cx="3886200" cy="3429000"/>
          </a:xfrm>
          <a:prstGeom prst="rect">
            <a:avLst/>
          </a:prstGeom>
          <a:noFill/>
          <a:ln>
            <a:noFill/>
          </a:ln>
        </p:spPr>
        <p:txBody>
          <a:bodyPr spcFirstLastPara="1" wrap="square" lIns="91425" tIns="91425" rIns="91425" bIns="91425" anchor="t" anchorCtr="0"/>
          <a:lstStyle>
            <a:lvl1pPr marL="457200" marR="0" lvl="0" indent="-368300" algn="l" rtl="0">
              <a:spcBef>
                <a:spcPts val="700"/>
              </a:spcBef>
              <a:spcAft>
                <a:spcPts val="0"/>
              </a:spcAft>
              <a:buClr>
                <a:schemeClr val="accent2"/>
              </a:buClr>
              <a:buSzPts val="2200"/>
              <a:buFont typeface="Noto Sans Symbols"/>
              <a:buChar char="◻"/>
              <a:defRPr b="0" i="0" u="none" strike="noStrike" cap="none">
                <a:solidFill>
                  <a:schemeClr val="dk1"/>
                </a:solidFill>
                <a:latin typeface="Questrial"/>
                <a:ea typeface="Questrial"/>
                <a:cs typeface="Questrial"/>
                <a:sym typeface="Questrial"/>
              </a:defRPr>
            </a:lvl1pPr>
            <a:lvl2pPr marL="914400" marR="0" lvl="1" indent="-342900" algn="l" rtl="0">
              <a:spcBef>
                <a:spcPts val="550"/>
              </a:spcBef>
              <a:spcAft>
                <a:spcPts val="0"/>
              </a:spcAft>
              <a:buClr>
                <a:schemeClr val="accent1"/>
              </a:buClr>
              <a:buSzPts val="1800"/>
              <a:buFont typeface="Noto Sans Symbols"/>
              <a:buChar char="▶"/>
              <a:defRPr b="0" i="0" u="none" strike="noStrike" cap="none">
                <a:solidFill>
                  <a:schemeClr val="dk1"/>
                </a:solidFill>
                <a:latin typeface="Questrial"/>
                <a:ea typeface="Questrial"/>
                <a:cs typeface="Questrial"/>
                <a:sym typeface="Questrial"/>
              </a:defRPr>
            </a:lvl2pPr>
            <a:lvl3pPr marL="1371600" marR="0" lvl="2" indent="-330200" algn="l" rtl="0">
              <a:spcBef>
                <a:spcPts val="500"/>
              </a:spcBef>
              <a:spcAft>
                <a:spcPts val="0"/>
              </a:spcAft>
              <a:buClr>
                <a:schemeClr val="accent2"/>
              </a:buClr>
              <a:buSzPts val="1600"/>
              <a:buFont typeface="Noto Sans Symbols"/>
              <a:buChar char="■"/>
              <a:defRPr b="0" i="0" u="none" strike="noStrike" cap="none">
                <a:solidFill>
                  <a:schemeClr val="dk1"/>
                </a:solidFill>
                <a:latin typeface="Questrial"/>
                <a:ea typeface="Questrial"/>
                <a:cs typeface="Questrial"/>
                <a:sym typeface="Questrial"/>
              </a:defRPr>
            </a:lvl3pPr>
            <a:lvl4pPr marL="1828800" marR="0" lvl="3" indent="-317500" algn="l" rtl="0">
              <a:spcBef>
                <a:spcPts val="40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4pPr>
            <a:lvl5pPr marL="2286000" marR="0" lvl="4" indent="-317500" algn="l" rtl="0">
              <a:spcBef>
                <a:spcPts val="400"/>
              </a:spcBef>
              <a:spcAft>
                <a:spcPts val="0"/>
              </a:spcAft>
              <a:buClr>
                <a:schemeClr val="accent4"/>
              </a:buClr>
              <a:buSzPts val="1400"/>
              <a:buFont typeface="Noto Sans Symbols"/>
              <a:buChar char="■"/>
              <a:defRPr b="0" i="0" u="none" strike="noStrike" cap="none">
                <a:solidFill>
                  <a:schemeClr val="dk1"/>
                </a:solidFill>
                <a:latin typeface="Questrial"/>
                <a:ea typeface="Questrial"/>
                <a:cs typeface="Questrial"/>
                <a:sym typeface="Questrial"/>
              </a:defRPr>
            </a:lvl5pPr>
            <a:lvl6pPr marL="2743200" marR="0" lvl="5" indent="-317500" algn="l" rtl="0">
              <a:spcBef>
                <a:spcPts val="360"/>
              </a:spcBef>
              <a:spcAft>
                <a:spcPts val="0"/>
              </a:spcAft>
              <a:buClr>
                <a:schemeClr val="accent1"/>
              </a:buClr>
              <a:buSzPts val="1400"/>
              <a:buFont typeface="Noto Sans Symbols"/>
              <a:buChar char="▪"/>
              <a:defRPr b="0" i="0" u="none" strike="noStrike" cap="none">
                <a:solidFill>
                  <a:schemeClr val="dk1"/>
                </a:solidFill>
                <a:latin typeface="Questrial"/>
                <a:ea typeface="Questrial"/>
                <a:cs typeface="Questrial"/>
                <a:sym typeface="Questrial"/>
              </a:defRPr>
            </a:lvl6pPr>
            <a:lvl7pPr marL="3200400" marR="0" lvl="6" indent="-317500" algn="l" rtl="0">
              <a:spcBef>
                <a:spcPts val="360"/>
              </a:spcBef>
              <a:spcAft>
                <a:spcPts val="0"/>
              </a:spcAft>
              <a:buClr>
                <a:schemeClr val="accent2"/>
              </a:buClr>
              <a:buSzPts val="1400"/>
              <a:buFont typeface="Noto Sans Symbols"/>
              <a:buChar char="▪"/>
              <a:defRPr b="0" i="0" u="none" strike="noStrike" cap="none">
                <a:solidFill>
                  <a:schemeClr val="dk1"/>
                </a:solidFill>
                <a:latin typeface="Questrial"/>
                <a:ea typeface="Questrial"/>
                <a:cs typeface="Questrial"/>
                <a:sym typeface="Questrial"/>
              </a:defRPr>
            </a:lvl7pPr>
            <a:lvl8pPr marL="3657600" marR="0" lvl="7" indent="-317500" algn="l" rtl="0">
              <a:spcBef>
                <a:spcPts val="36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8pPr>
            <a:lvl9pPr marL="4114800" marR="0" lvl="8" indent="-317500" algn="l" rtl="0">
              <a:spcBef>
                <a:spcPts val="360"/>
              </a:spcBef>
              <a:spcAft>
                <a:spcPts val="0"/>
              </a:spcAft>
              <a:buClr>
                <a:schemeClr val="accent4"/>
              </a:buClr>
              <a:buSzPts val="1400"/>
              <a:buFont typeface="Noto Sans Symbols"/>
              <a:buChar char="▪"/>
              <a:defRPr b="0" i="0" u="none" strike="noStrike" cap="none">
                <a:solidFill>
                  <a:schemeClr val="dk1"/>
                </a:solidFill>
                <a:latin typeface="Questrial"/>
                <a:ea typeface="Questrial"/>
                <a:cs typeface="Questrial"/>
                <a:sym typeface="Questrial"/>
              </a:defRPr>
            </a:lvl9pPr>
          </a:lstStyle>
          <a:p>
            <a:endParaRPr/>
          </a:p>
        </p:txBody>
      </p:sp>
      <p:sp>
        <p:nvSpPr>
          <p:cNvPr id="39" name="Google Shape;39;p5"/>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40" name="Google Shape;40;p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41" name="Google Shape;41;p5"/>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matchingName="Title Slide" type="title">
  <p:cSld name="TITLE">
    <p:bg>
      <p:bgPr>
        <a:solidFill>
          <a:schemeClr val="dk2"/>
        </a:solidFill>
        <a:effectLst/>
      </p:bgPr>
    </p:bg>
    <p:spTree>
      <p:nvGrpSpPr>
        <p:cNvPr id="1" name="Shape 42"/>
        <p:cNvGrpSpPr/>
        <p:nvPr/>
      </p:nvGrpSpPr>
      <p:grpSpPr>
        <a:xfrm>
          <a:off x="0" y="0"/>
          <a:ext cx="0" cy="0"/>
          <a:chOff x="0" y="0"/>
          <a:chExt cx="0" cy="0"/>
        </a:xfrm>
      </p:grpSpPr>
      <p:sp>
        <p:nvSpPr>
          <p:cNvPr id="43" name="Google Shape;43;p6"/>
          <p:cNvSpPr/>
          <p:nvPr/>
        </p:nvSpPr>
        <p:spPr>
          <a:xfrm>
            <a:off x="0" y="4478274"/>
            <a:ext cx="9144000" cy="6651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44" name="Google Shape;44;p6"/>
          <p:cNvSpPr/>
          <p:nvPr/>
        </p:nvSpPr>
        <p:spPr>
          <a:xfrm>
            <a:off x="-9144" y="4539996"/>
            <a:ext cx="2249400" cy="534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45" name="Google Shape;45;p6"/>
          <p:cNvSpPr/>
          <p:nvPr/>
        </p:nvSpPr>
        <p:spPr>
          <a:xfrm>
            <a:off x="2359152" y="4533138"/>
            <a:ext cx="6784800" cy="534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46" name="Google Shape;46;p6"/>
          <p:cNvSpPr txBox="1">
            <a:spLocks noGrp="1"/>
          </p:cNvSpPr>
          <p:nvPr>
            <p:ph type="ctrTitle"/>
          </p:nvPr>
        </p:nvSpPr>
        <p:spPr>
          <a:xfrm>
            <a:off x="2362200" y="3028950"/>
            <a:ext cx="6477000" cy="1371600"/>
          </a:xfrm>
          <a:prstGeom prst="rect">
            <a:avLst/>
          </a:prstGeom>
          <a:noFill/>
          <a:ln>
            <a:noFill/>
          </a:ln>
        </p:spPr>
        <p:txBody>
          <a:bodyPr spcFirstLastPara="1" wrap="square" lIns="91425" tIns="91425" rIns="91425" bIns="91425" anchor="b" anchorCtr="0"/>
          <a:lstStyle>
            <a:lvl1pPr marL="0" marR="0" lvl="0" indent="0" algn="l" rtl="0">
              <a:spcBef>
                <a:spcPts val="0"/>
              </a:spcBef>
              <a:spcAft>
                <a:spcPts val="0"/>
              </a:spcAft>
              <a:buClr>
                <a:schemeClr val="lt2"/>
              </a:buClr>
              <a:buSzPts val="3000"/>
              <a:buFont typeface="Questrial"/>
              <a:buNone/>
              <a:defRPr sz="4400" b="0" i="0" u="none" strike="noStrike" cap="none">
                <a:solidFill>
                  <a:schemeClr val="lt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47" name="Google Shape;47;p6"/>
          <p:cNvSpPr txBox="1">
            <a:spLocks noGrp="1"/>
          </p:cNvSpPr>
          <p:nvPr>
            <p:ph type="subTitle" idx="1"/>
          </p:nvPr>
        </p:nvSpPr>
        <p:spPr>
          <a:xfrm>
            <a:off x="2362200" y="4537528"/>
            <a:ext cx="6705600" cy="514500"/>
          </a:xfrm>
          <a:prstGeom prst="rect">
            <a:avLst/>
          </a:prstGeom>
          <a:noFill/>
          <a:ln>
            <a:noFill/>
          </a:ln>
        </p:spPr>
        <p:txBody>
          <a:bodyPr spcFirstLastPara="1" wrap="square" lIns="91425" tIns="91425" rIns="91425" bIns="91425" anchor="ctr" anchorCtr="0"/>
          <a:lstStyle>
            <a:lvl1pPr marL="0" marR="0" lvl="0" indent="0" algn="l" rtl="0">
              <a:spcBef>
                <a:spcPts val="700"/>
              </a:spcBef>
              <a:spcAft>
                <a:spcPts val="0"/>
              </a:spcAft>
              <a:buClr>
                <a:schemeClr val="accent2"/>
              </a:buClr>
              <a:buSzPts val="2200"/>
              <a:buFont typeface="Noto Sans Symbols"/>
              <a:buNone/>
              <a:defRPr sz="2600" b="0" i="0" u="none" strike="noStrike" cap="none">
                <a:solidFill>
                  <a:srgbClr val="FFFFFF"/>
                </a:solidFill>
                <a:latin typeface="Questrial"/>
                <a:ea typeface="Questrial"/>
                <a:cs typeface="Questrial"/>
                <a:sym typeface="Questrial"/>
              </a:defRPr>
            </a:lvl1pPr>
            <a:lvl2pPr marL="457200" marR="0" lvl="1" indent="0" algn="ctr" rtl="0">
              <a:spcBef>
                <a:spcPts val="550"/>
              </a:spcBef>
              <a:spcAft>
                <a:spcPts val="0"/>
              </a:spcAft>
              <a:buClr>
                <a:schemeClr val="accent1"/>
              </a:buClr>
              <a:buSzPts val="1800"/>
              <a:buFont typeface="Noto Sans Symbols"/>
              <a:buNone/>
              <a:defRPr sz="2600" b="0" i="0" u="none" strike="noStrike" cap="none">
                <a:solidFill>
                  <a:schemeClr val="lt1"/>
                </a:solidFill>
                <a:latin typeface="Questrial"/>
                <a:ea typeface="Questrial"/>
                <a:cs typeface="Questrial"/>
                <a:sym typeface="Questrial"/>
              </a:defRPr>
            </a:lvl2pPr>
            <a:lvl3pPr marL="914400" marR="0" lvl="2" indent="0" algn="ctr" rtl="0">
              <a:spcBef>
                <a:spcPts val="500"/>
              </a:spcBef>
              <a:spcAft>
                <a:spcPts val="0"/>
              </a:spcAft>
              <a:buClr>
                <a:schemeClr val="accent2"/>
              </a:buClr>
              <a:buSzPts val="1600"/>
              <a:buFont typeface="Noto Sans Symbols"/>
              <a:buNone/>
              <a:defRPr sz="2300" b="0" i="0" u="none" strike="noStrike" cap="none">
                <a:solidFill>
                  <a:schemeClr val="lt1"/>
                </a:solidFill>
                <a:latin typeface="Questrial"/>
                <a:ea typeface="Questrial"/>
                <a:cs typeface="Questrial"/>
                <a:sym typeface="Questrial"/>
              </a:defRPr>
            </a:lvl3pPr>
            <a:lvl4pPr marL="1371600" marR="0" lvl="3" indent="0" algn="ctr" rtl="0">
              <a:spcBef>
                <a:spcPts val="400"/>
              </a:spcBef>
              <a:spcAft>
                <a:spcPts val="0"/>
              </a:spcAft>
              <a:buClr>
                <a:schemeClr val="accent3"/>
              </a:buClr>
              <a:buSzPts val="1400"/>
              <a:buFont typeface="Noto Sans Symbols"/>
              <a:buNone/>
              <a:defRPr sz="2000" b="0" i="0" u="none" strike="noStrike" cap="none">
                <a:solidFill>
                  <a:schemeClr val="lt1"/>
                </a:solidFill>
                <a:latin typeface="Questrial"/>
                <a:ea typeface="Questrial"/>
                <a:cs typeface="Questrial"/>
                <a:sym typeface="Questrial"/>
              </a:defRPr>
            </a:lvl4pPr>
            <a:lvl5pPr marL="1828800" marR="0" lvl="4" indent="0" algn="ctr" rtl="0">
              <a:spcBef>
                <a:spcPts val="400"/>
              </a:spcBef>
              <a:spcAft>
                <a:spcPts val="0"/>
              </a:spcAft>
              <a:buClr>
                <a:schemeClr val="accent4"/>
              </a:buClr>
              <a:buSzPts val="1400"/>
              <a:buFont typeface="Noto Sans Symbols"/>
              <a:buNone/>
              <a:defRPr sz="2000" b="0" i="0" u="none" strike="noStrike" cap="none">
                <a:solidFill>
                  <a:schemeClr val="lt1"/>
                </a:solidFill>
                <a:latin typeface="Questrial"/>
                <a:ea typeface="Questrial"/>
                <a:cs typeface="Questrial"/>
                <a:sym typeface="Questrial"/>
              </a:defRPr>
            </a:lvl5pPr>
            <a:lvl6pPr marL="2286000" marR="0" lvl="5" indent="0" algn="ctr" rtl="0">
              <a:spcBef>
                <a:spcPts val="360"/>
              </a:spcBef>
              <a:spcAft>
                <a:spcPts val="0"/>
              </a:spcAft>
              <a:buClr>
                <a:schemeClr val="accent1"/>
              </a:buClr>
              <a:buSzPts val="1400"/>
              <a:buFont typeface="Noto Sans Symbols"/>
              <a:buNone/>
              <a:defRPr sz="1800" b="0" i="0" u="none" strike="noStrike" cap="none">
                <a:solidFill>
                  <a:schemeClr val="lt1"/>
                </a:solidFill>
                <a:latin typeface="Questrial"/>
                <a:ea typeface="Questrial"/>
                <a:cs typeface="Questrial"/>
                <a:sym typeface="Questrial"/>
              </a:defRPr>
            </a:lvl6pPr>
            <a:lvl7pPr marL="2743200" marR="0" lvl="6" indent="0" algn="ctr" rtl="0">
              <a:spcBef>
                <a:spcPts val="360"/>
              </a:spcBef>
              <a:spcAft>
                <a:spcPts val="0"/>
              </a:spcAft>
              <a:buClr>
                <a:schemeClr val="accent2"/>
              </a:buClr>
              <a:buSzPts val="1700"/>
              <a:buFont typeface="Noto Sans Symbols"/>
              <a:buNone/>
              <a:defRPr sz="1800" b="0" i="0" u="none" strike="noStrike" cap="none">
                <a:solidFill>
                  <a:schemeClr val="lt1"/>
                </a:solidFill>
                <a:latin typeface="Questrial"/>
                <a:ea typeface="Questrial"/>
                <a:cs typeface="Questrial"/>
                <a:sym typeface="Questrial"/>
              </a:defRPr>
            </a:lvl7pPr>
            <a:lvl8pPr marL="3200400" marR="0" lvl="7" indent="0" algn="ctr" rtl="0">
              <a:spcBef>
                <a:spcPts val="360"/>
              </a:spcBef>
              <a:spcAft>
                <a:spcPts val="0"/>
              </a:spcAft>
              <a:buClr>
                <a:schemeClr val="accent3"/>
              </a:buClr>
              <a:buSzPts val="1400"/>
              <a:buFont typeface="Noto Sans Symbols"/>
              <a:buNone/>
              <a:defRPr sz="1800" b="0" i="0" u="none" strike="noStrike" cap="none">
                <a:solidFill>
                  <a:schemeClr val="lt1"/>
                </a:solidFill>
                <a:latin typeface="Questrial"/>
                <a:ea typeface="Questrial"/>
                <a:cs typeface="Questrial"/>
                <a:sym typeface="Questrial"/>
              </a:defRPr>
            </a:lvl8pPr>
            <a:lvl9pPr marL="3657600" marR="0" lvl="8" indent="0" algn="ctr" rtl="0">
              <a:spcBef>
                <a:spcPts val="360"/>
              </a:spcBef>
              <a:spcAft>
                <a:spcPts val="0"/>
              </a:spcAft>
              <a:buClr>
                <a:schemeClr val="accent4"/>
              </a:buClr>
              <a:buSzPts val="1400"/>
              <a:buFont typeface="Noto Sans Symbols"/>
              <a:buNone/>
              <a:defRPr sz="1800" b="0" i="0" u="none" strike="noStrike" cap="none">
                <a:solidFill>
                  <a:schemeClr val="lt1"/>
                </a:solidFill>
                <a:latin typeface="Questrial"/>
                <a:ea typeface="Questrial"/>
                <a:cs typeface="Questrial"/>
                <a:sym typeface="Questrial"/>
              </a:defRPr>
            </a:lvl9pPr>
          </a:lstStyle>
          <a:p>
            <a:endParaRPr/>
          </a:p>
        </p:txBody>
      </p:sp>
      <p:sp>
        <p:nvSpPr>
          <p:cNvPr id="48" name="Google Shape;48;p6"/>
          <p:cNvSpPr txBox="1">
            <a:spLocks noGrp="1"/>
          </p:cNvSpPr>
          <p:nvPr>
            <p:ph type="dt" idx="10"/>
          </p:nvPr>
        </p:nvSpPr>
        <p:spPr>
          <a:xfrm>
            <a:off x="76200" y="4551524"/>
            <a:ext cx="2057400" cy="514500"/>
          </a:xfrm>
          <a:prstGeom prst="rect">
            <a:avLst/>
          </a:prstGeom>
          <a:noFill/>
          <a:ln>
            <a:noFill/>
          </a:ln>
        </p:spPr>
        <p:txBody>
          <a:bodyPr spcFirstLastPara="1" wrap="square" lIns="91425" tIns="91425" rIns="91425" bIns="91425" anchor="ctr" anchorCtr="0"/>
          <a:lstStyle>
            <a:lvl1pPr marL="0" marR="0" lvl="0" indent="0" algn="ctr" rtl="0">
              <a:spcBef>
                <a:spcPts val="0"/>
              </a:spcBef>
              <a:spcAft>
                <a:spcPts val="0"/>
              </a:spcAft>
              <a:buSzPts val="1400"/>
              <a:buNone/>
              <a:defRPr sz="2000" b="0" i="0" u="none" strike="noStrike" cap="none">
                <a:solidFill>
                  <a:srgbClr val="FFFFFF"/>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49" name="Google Shape;49;p6"/>
          <p:cNvSpPr txBox="1">
            <a:spLocks noGrp="1"/>
          </p:cNvSpPr>
          <p:nvPr>
            <p:ph type="ftr" idx="11"/>
          </p:nvPr>
        </p:nvSpPr>
        <p:spPr>
          <a:xfrm>
            <a:off x="2085393" y="177404"/>
            <a:ext cx="58674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lt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lt1"/>
                </a:solidFill>
                <a:latin typeface="Questrial"/>
                <a:ea typeface="Questrial"/>
                <a:cs typeface="Questrial"/>
                <a:sym typeface="Questrial"/>
              </a:defRPr>
            </a:lvl9pPr>
          </a:lstStyle>
          <a:p>
            <a:endParaRPr/>
          </a:p>
        </p:txBody>
      </p:sp>
      <p:sp>
        <p:nvSpPr>
          <p:cNvPr id="50" name="Google Shape;50;p6"/>
          <p:cNvSpPr txBox="1">
            <a:spLocks noGrp="1"/>
          </p:cNvSpPr>
          <p:nvPr>
            <p:ph type="sldNum" idx="12"/>
          </p:nvPr>
        </p:nvSpPr>
        <p:spPr>
          <a:xfrm>
            <a:off x="8001000" y="171450"/>
            <a:ext cx="838200" cy="285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chemeClr val="lt2"/>
                </a:solidFill>
                <a:latin typeface="Questrial"/>
                <a:ea typeface="Questrial"/>
                <a:cs typeface="Questrial"/>
                <a:sym typeface="Questrial"/>
              </a:defRPr>
            </a:lvl1pPr>
            <a:lvl2pPr marL="0" marR="0" lvl="1" indent="0" algn="ctr" rtl="0">
              <a:spcBef>
                <a:spcPts val="0"/>
              </a:spcBef>
              <a:buNone/>
              <a:defRPr sz="1400" b="1" i="0" u="none" strike="noStrike" cap="none">
                <a:solidFill>
                  <a:schemeClr val="lt2"/>
                </a:solidFill>
                <a:latin typeface="Questrial"/>
                <a:ea typeface="Questrial"/>
                <a:cs typeface="Questrial"/>
                <a:sym typeface="Questrial"/>
              </a:defRPr>
            </a:lvl2pPr>
            <a:lvl3pPr marL="0" marR="0" lvl="2" indent="0" algn="ctr" rtl="0">
              <a:spcBef>
                <a:spcPts val="0"/>
              </a:spcBef>
              <a:buNone/>
              <a:defRPr sz="1400" b="1" i="0" u="none" strike="noStrike" cap="none">
                <a:solidFill>
                  <a:schemeClr val="lt2"/>
                </a:solidFill>
                <a:latin typeface="Questrial"/>
                <a:ea typeface="Questrial"/>
                <a:cs typeface="Questrial"/>
                <a:sym typeface="Questrial"/>
              </a:defRPr>
            </a:lvl3pPr>
            <a:lvl4pPr marL="0" marR="0" lvl="3" indent="0" algn="ctr" rtl="0">
              <a:spcBef>
                <a:spcPts val="0"/>
              </a:spcBef>
              <a:buNone/>
              <a:defRPr sz="1400" b="1" i="0" u="none" strike="noStrike" cap="none">
                <a:solidFill>
                  <a:schemeClr val="lt2"/>
                </a:solidFill>
                <a:latin typeface="Questrial"/>
                <a:ea typeface="Questrial"/>
                <a:cs typeface="Questrial"/>
                <a:sym typeface="Questrial"/>
              </a:defRPr>
            </a:lvl4pPr>
            <a:lvl5pPr marL="0" marR="0" lvl="4" indent="0" algn="ctr" rtl="0">
              <a:spcBef>
                <a:spcPts val="0"/>
              </a:spcBef>
              <a:buNone/>
              <a:defRPr sz="1400" b="1" i="0" u="none" strike="noStrike" cap="none">
                <a:solidFill>
                  <a:schemeClr val="lt2"/>
                </a:solidFill>
                <a:latin typeface="Questrial"/>
                <a:ea typeface="Questrial"/>
                <a:cs typeface="Questrial"/>
                <a:sym typeface="Questrial"/>
              </a:defRPr>
            </a:lvl5pPr>
            <a:lvl6pPr marL="0" marR="0" lvl="5" indent="0" algn="ctr" rtl="0">
              <a:spcBef>
                <a:spcPts val="0"/>
              </a:spcBef>
              <a:buNone/>
              <a:defRPr sz="1400" b="1" i="0" u="none" strike="noStrike" cap="none">
                <a:solidFill>
                  <a:schemeClr val="lt2"/>
                </a:solidFill>
                <a:latin typeface="Questrial"/>
                <a:ea typeface="Questrial"/>
                <a:cs typeface="Questrial"/>
                <a:sym typeface="Questrial"/>
              </a:defRPr>
            </a:lvl6pPr>
            <a:lvl7pPr marL="0" marR="0" lvl="6" indent="0" algn="ctr" rtl="0">
              <a:spcBef>
                <a:spcPts val="0"/>
              </a:spcBef>
              <a:buNone/>
              <a:defRPr sz="1400" b="1" i="0" u="none" strike="noStrike" cap="none">
                <a:solidFill>
                  <a:schemeClr val="lt2"/>
                </a:solidFill>
                <a:latin typeface="Questrial"/>
                <a:ea typeface="Questrial"/>
                <a:cs typeface="Questrial"/>
                <a:sym typeface="Questrial"/>
              </a:defRPr>
            </a:lvl7pPr>
            <a:lvl8pPr marL="0" marR="0" lvl="7" indent="0" algn="ctr" rtl="0">
              <a:spcBef>
                <a:spcPts val="0"/>
              </a:spcBef>
              <a:buNone/>
              <a:defRPr sz="1400" b="1" i="0" u="none" strike="noStrike" cap="none">
                <a:solidFill>
                  <a:schemeClr val="lt2"/>
                </a:solidFill>
                <a:latin typeface="Questrial"/>
                <a:ea typeface="Questrial"/>
                <a:cs typeface="Questrial"/>
                <a:sym typeface="Questrial"/>
              </a:defRPr>
            </a:lvl8pPr>
            <a:lvl9pPr marL="0" marR="0" lvl="8" indent="0" algn="ctr" rtl="0">
              <a:spcBef>
                <a:spcPts val="0"/>
              </a:spcBef>
              <a:buNone/>
              <a:defRPr sz="1400" b="1" i="0" u="none" strike="noStrike" cap="none">
                <a:solidFill>
                  <a:schemeClr val="lt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51"/>
        <p:cNvGrpSpPr/>
        <p:nvPr/>
      </p:nvGrpSpPr>
      <p:grpSpPr>
        <a:xfrm>
          <a:off x="0" y="0"/>
          <a:ext cx="0" cy="0"/>
          <a:chOff x="0" y="0"/>
          <a:chExt cx="0" cy="0"/>
        </a:xfrm>
      </p:grpSpPr>
      <p:sp>
        <p:nvSpPr>
          <p:cNvPr id="52" name="Google Shape;52;p7"/>
          <p:cNvSpPr txBox="1">
            <a:spLocks noGrp="1"/>
          </p:cNvSpPr>
          <p:nvPr>
            <p:ph type="title"/>
          </p:nvPr>
        </p:nvSpPr>
        <p:spPr>
          <a:xfrm>
            <a:off x="533400" y="204787"/>
            <a:ext cx="8153400" cy="6525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44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53" name="Google Shape;53;p7"/>
          <p:cNvSpPr txBox="1">
            <a:spLocks noGrp="1"/>
          </p:cNvSpPr>
          <p:nvPr>
            <p:ph type="body" idx="1"/>
          </p:nvPr>
        </p:nvSpPr>
        <p:spPr>
          <a:xfrm>
            <a:off x="609600" y="1828800"/>
            <a:ext cx="3886200" cy="2685900"/>
          </a:xfrm>
          <a:prstGeom prst="rect">
            <a:avLst/>
          </a:prstGeom>
          <a:noFill/>
          <a:ln>
            <a:noFill/>
          </a:ln>
        </p:spPr>
        <p:txBody>
          <a:bodyPr spcFirstLastPara="1" wrap="square" lIns="91425" tIns="91425" rIns="91425" bIns="91425"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4" name="Google Shape;54;p7"/>
          <p:cNvSpPr txBox="1">
            <a:spLocks noGrp="1"/>
          </p:cNvSpPr>
          <p:nvPr>
            <p:ph type="body" idx="2"/>
          </p:nvPr>
        </p:nvSpPr>
        <p:spPr>
          <a:xfrm>
            <a:off x="4800600" y="1828800"/>
            <a:ext cx="3886200" cy="2685900"/>
          </a:xfrm>
          <a:prstGeom prst="rect">
            <a:avLst/>
          </a:prstGeom>
          <a:noFill/>
          <a:ln>
            <a:noFill/>
          </a:ln>
        </p:spPr>
        <p:txBody>
          <a:bodyPr spcFirstLastPara="1" wrap="square" lIns="91425" tIns="91425" rIns="91425" bIns="91425"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5" name="Google Shape;55;p7"/>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56" name="Google Shape;56;p7"/>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57" name="Google Shape;57;p7"/>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58" name="Google Shape;58;p7"/>
          <p:cNvSpPr txBox="1">
            <a:spLocks noGrp="1"/>
          </p:cNvSpPr>
          <p:nvPr>
            <p:ph type="body" idx="3"/>
          </p:nvPr>
        </p:nvSpPr>
        <p:spPr>
          <a:xfrm>
            <a:off x="609600" y="1314450"/>
            <a:ext cx="3886200" cy="480000"/>
          </a:xfrm>
          <a:prstGeom prst="rect">
            <a:avLst/>
          </a:prstGeom>
          <a:solidFill>
            <a:schemeClr val="accent2"/>
          </a:solidFill>
          <a:ln>
            <a:noFill/>
          </a:ln>
        </p:spPr>
        <p:txBody>
          <a:bodyPr spcFirstLastPara="1" wrap="square" lIns="91425" tIns="91425" rIns="91425" bIns="91425" anchor="ctr" anchorCtr="0"/>
          <a:lstStyle>
            <a:lvl1pPr marL="457200" marR="0" lvl="0" indent="-228600" algn="l" rtl="0">
              <a:spcBef>
                <a:spcPts val="700"/>
              </a:spcBef>
              <a:spcAft>
                <a:spcPts val="0"/>
              </a:spcAft>
              <a:buClr>
                <a:schemeClr val="accent2"/>
              </a:buClr>
              <a:buSzPts val="2200"/>
              <a:buFont typeface="Noto Sans Symbols"/>
              <a:buNone/>
              <a:defRPr sz="2000" b="1" i="0" u="none" strike="noStrike" cap="none">
                <a:solidFill>
                  <a:srgbClr val="FFFFFF"/>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59" name="Google Shape;59;p7"/>
          <p:cNvSpPr txBox="1">
            <a:spLocks noGrp="1"/>
          </p:cNvSpPr>
          <p:nvPr>
            <p:ph type="body" idx="4"/>
          </p:nvPr>
        </p:nvSpPr>
        <p:spPr>
          <a:xfrm>
            <a:off x="4800600" y="1314450"/>
            <a:ext cx="3886200" cy="480000"/>
          </a:xfrm>
          <a:prstGeom prst="rect">
            <a:avLst/>
          </a:prstGeom>
          <a:solidFill>
            <a:schemeClr val="accent4"/>
          </a:solidFill>
          <a:ln>
            <a:noFill/>
          </a:ln>
        </p:spPr>
        <p:txBody>
          <a:bodyPr spcFirstLastPara="1" wrap="square" lIns="91425" tIns="91425" rIns="91425" bIns="91425" anchor="ctr" anchorCtr="0"/>
          <a:lstStyle>
            <a:lvl1pPr marL="457200" marR="0" lvl="0" indent="-228600" algn="l" rtl="0">
              <a:spcBef>
                <a:spcPts val="700"/>
              </a:spcBef>
              <a:spcAft>
                <a:spcPts val="0"/>
              </a:spcAft>
              <a:buClr>
                <a:schemeClr val="accent2"/>
              </a:buClr>
              <a:buSzPts val="2200"/>
              <a:buFont typeface="Noto Sans Symbols"/>
              <a:buNone/>
              <a:defRPr sz="2000" b="1" i="0" u="none" strike="noStrike" cap="none">
                <a:solidFill>
                  <a:srgbClr val="FFFFFF"/>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60"/>
        <p:cNvGrpSpPr/>
        <p:nvPr/>
      </p:nvGrpSpPr>
      <p:grpSpPr>
        <a:xfrm>
          <a:off x="0" y="0"/>
          <a:ext cx="0" cy="0"/>
          <a:chOff x="0" y="0"/>
          <a:chExt cx="0" cy="0"/>
        </a:xfrm>
      </p:grpSpPr>
      <p:sp>
        <p:nvSpPr>
          <p:cNvPr id="61" name="Google Shape;61;p8"/>
          <p:cNvSpPr txBox="1">
            <a:spLocks noGrp="1"/>
          </p:cNvSpPr>
          <p:nvPr>
            <p:ph type="title"/>
          </p:nvPr>
        </p:nvSpPr>
        <p:spPr>
          <a:xfrm>
            <a:off x="609600" y="171450"/>
            <a:ext cx="81534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44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62" name="Google Shape;62;p8"/>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3" name="Google Shape;63;p8"/>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4" name="Google Shape;64;p8"/>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matchingName="Blank" type="blank">
  <p:cSld name="BLANK">
    <p:spTree>
      <p:nvGrpSpPr>
        <p:cNvPr id="1" name="Shape 65"/>
        <p:cNvGrpSpPr/>
        <p:nvPr/>
      </p:nvGrpSpPr>
      <p:grpSpPr>
        <a:xfrm>
          <a:off x="0" y="0"/>
          <a:ext cx="0" cy="0"/>
          <a:chOff x="0" y="0"/>
          <a:chExt cx="0" cy="0"/>
        </a:xfrm>
      </p:grpSpPr>
      <p:sp>
        <p:nvSpPr>
          <p:cNvPr id="66" name="Google Shape;66;p9"/>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7" name="Google Shape;67;p9"/>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68" name="Google Shape;68;p9"/>
          <p:cNvSpPr txBox="1">
            <a:spLocks noGrp="1"/>
          </p:cNvSpPr>
          <p:nvPr>
            <p:ph type="sldNum" idx="12"/>
          </p:nvPr>
        </p:nvSpPr>
        <p:spPr>
          <a:xfrm>
            <a:off x="0" y="4686300"/>
            <a:ext cx="533400" cy="2859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chemeClr val="dk2"/>
                </a:solidFill>
                <a:latin typeface="Questrial"/>
                <a:ea typeface="Questrial"/>
                <a:cs typeface="Questrial"/>
                <a:sym typeface="Questrial"/>
              </a:defRPr>
            </a:lvl1pPr>
            <a:lvl2pPr marL="0" marR="0" lvl="1" indent="0" algn="ctr" rtl="0">
              <a:spcBef>
                <a:spcPts val="0"/>
              </a:spcBef>
              <a:buNone/>
              <a:defRPr sz="1400" b="1" i="0" u="none" strike="noStrike" cap="none">
                <a:solidFill>
                  <a:schemeClr val="dk2"/>
                </a:solidFill>
                <a:latin typeface="Questrial"/>
                <a:ea typeface="Questrial"/>
                <a:cs typeface="Questrial"/>
                <a:sym typeface="Questrial"/>
              </a:defRPr>
            </a:lvl2pPr>
            <a:lvl3pPr marL="0" marR="0" lvl="2" indent="0" algn="ctr" rtl="0">
              <a:spcBef>
                <a:spcPts val="0"/>
              </a:spcBef>
              <a:buNone/>
              <a:defRPr sz="1400" b="1" i="0" u="none" strike="noStrike" cap="none">
                <a:solidFill>
                  <a:schemeClr val="dk2"/>
                </a:solidFill>
                <a:latin typeface="Questrial"/>
                <a:ea typeface="Questrial"/>
                <a:cs typeface="Questrial"/>
                <a:sym typeface="Questrial"/>
              </a:defRPr>
            </a:lvl3pPr>
            <a:lvl4pPr marL="0" marR="0" lvl="3" indent="0" algn="ctr" rtl="0">
              <a:spcBef>
                <a:spcPts val="0"/>
              </a:spcBef>
              <a:buNone/>
              <a:defRPr sz="1400" b="1" i="0" u="none" strike="noStrike" cap="none">
                <a:solidFill>
                  <a:schemeClr val="dk2"/>
                </a:solidFill>
                <a:latin typeface="Questrial"/>
                <a:ea typeface="Questrial"/>
                <a:cs typeface="Questrial"/>
                <a:sym typeface="Questrial"/>
              </a:defRPr>
            </a:lvl4pPr>
            <a:lvl5pPr marL="0" marR="0" lvl="4" indent="0" algn="ctr" rtl="0">
              <a:spcBef>
                <a:spcPts val="0"/>
              </a:spcBef>
              <a:buNone/>
              <a:defRPr sz="1400" b="1" i="0" u="none" strike="noStrike" cap="none">
                <a:solidFill>
                  <a:schemeClr val="dk2"/>
                </a:solidFill>
                <a:latin typeface="Questrial"/>
                <a:ea typeface="Questrial"/>
                <a:cs typeface="Questrial"/>
                <a:sym typeface="Questrial"/>
              </a:defRPr>
            </a:lvl5pPr>
            <a:lvl6pPr marL="0" marR="0" lvl="5" indent="0" algn="ctr" rtl="0">
              <a:spcBef>
                <a:spcPts val="0"/>
              </a:spcBef>
              <a:buNone/>
              <a:defRPr sz="1400" b="1" i="0" u="none" strike="noStrike" cap="none">
                <a:solidFill>
                  <a:schemeClr val="dk2"/>
                </a:solidFill>
                <a:latin typeface="Questrial"/>
                <a:ea typeface="Questrial"/>
                <a:cs typeface="Questrial"/>
                <a:sym typeface="Questrial"/>
              </a:defRPr>
            </a:lvl6pPr>
            <a:lvl7pPr marL="0" marR="0" lvl="6" indent="0" algn="ctr" rtl="0">
              <a:spcBef>
                <a:spcPts val="0"/>
              </a:spcBef>
              <a:buNone/>
              <a:defRPr sz="1400" b="1" i="0" u="none" strike="noStrike" cap="none">
                <a:solidFill>
                  <a:schemeClr val="dk2"/>
                </a:solidFill>
                <a:latin typeface="Questrial"/>
                <a:ea typeface="Questrial"/>
                <a:cs typeface="Questrial"/>
                <a:sym typeface="Questrial"/>
              </a:defRPr>
            </a:lvl7pPr>
            <a:lvl8pPr marL="0" marR="0" lvl="7" indent="0" algn="ctr" rtl="0">
              <a:spcBef>
                <a:spcPts val="0"/>
              </a:spcBef>
              <a:buNone/>
              <a:defRPr sz="1400" b="1" i="0" u="none" strike="noStrike" cap="none">
                <a:solidFill>
                  <a:schemeClr val="dk2"/>
                </a:solidFill>
                <a:latin typeface="Questrial"/>
                <a:ea typeface="Questrial"/>
                <a:cs typeface="Questrial"/>
                <a:sym typeface="Questrial"/>
              </a:defRPr>
            </a:lvl8pPr>
            <a:lvl9pPr marL="0" marR="0" lvl="8" indent="0" algn="ctr" rtl="0">
              <a:spcBef>
                <a:spcPts val="0"/>
              </a:spcBef>
              <a:buNone/>
              <a:defRPr sz="1400" b="1" i="0" u="none" strike="noStrike" cap="none">
                <a:solidFill>
                  <a:schemeClr val="dk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69"/>
        <p:cNvGrpSpPr/>
        <p:nvPr/>
      </p:nvGrpSpPr>
      <p:grpSpPr>
        <a:xfrm>
          <a:off x="0" y="0"/>
          <a:ext cx="0" cy="0"/>
          <a:chOff x="0" y="0"/>
          <a:chExt cx="0" cy="0"/>
        </a:xfrm>
      </p:grpSpPr>
      <p:sp>
        <p:nvSpPr>
          <p:cNvPr id="70" name="Google Shape;70;p10"/>
          <p:cNvSpPr txBox="1">
            <a:spLocks noGrp="1"/>
          </p:cNvSpPr>
          <p:nvPr>
            <p:ph type="title"/>
          </p:nvPr>
        </p:nvSpPr>
        <p:spPr>
          <a:xfrm>
            <a:off x="609600" y="204787"/>
            <a:ext cx="8077200" cy="6525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44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71" name="Google Shape;71;p10"/>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2" name="Google Shape;72;p10"/>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73" name="Google Shape;73;p10"/>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4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14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14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14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14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14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14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14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14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74" name="Google Shape;74;p10"/>
          <p:cNvSpPr txBox="1">
            <a:spLocks noGrp="1"/>
          </p:cNvSpPr>
          <p:nvPr>
            <p:ph type="body" idx="1"/>
          </p:nvPr>
        </p:nvSpPr>
        <p:spPr>
          <a:xfrm>
            <a:off x="609600" y="1314450"/>
            <a:ext cx="1600200" cy="3257700"/>
          </a:xfrm>
          <a:prstGeom prst="rect">
            <a:avLst/>
          </a:prstGeom>
          <a:solidFill>
            <a:schemeClr val="accent2"/>
          </a:solidFill>
          <a:ln w="50800" cap="sq" cmpd="dbl">
            <a:solidFill>
              <a:schemeClr val="accent2"/>
            </a:solidFill>
            <a:prstDash val="solid"/>
            <a:miter lim="800000"/>
            <a:headEnd type="none" w="sm" len="sm"/>
            <a:tailEnd type="none" w="sm" len="sm"/>
          </a:ln>
        </p:spPr>
        <p:txBody>
          <a:bodyPr spcFirstLastPara="1" wrap="square" lIns="91425" tIns="91425" rIns="91425" bIns="91425" anchor="t" anchorCtr="0"/>
          <a:lstStyle>
            <a:lvl1pPr marL="457200" marR="0" lvl="0" indent="-228600" algn="l" rtl="0">
              <a:spcBef>
                <a:spcPts val="700"/>
              </a:spcBef>
              <a:spcAft>
                <a:spcPts val="0"/>
              </a:spcAft>
              <a:buClr>
                <a:schemeClr val="accent2"/>
              </a:buClr>
              <a:buSzPts val="2200"/>
              <a:buFont typeface="Noto Sans Symbols"/>
              <a:buNone/>
              <a:defRPr sz="1800" b="0" i="0" u="none" strike="noStrike" cap="none">
                <a:solidFill>
                  <a:schemeClr val="dk1"/>
                </a:solidFill>
                <a:latin typeface="Questrial"/>
                <a:ea typeface="Questrial"/>
                <a:cs typeface="Questrial"/>
                <a:sym typeface="Questrial"/>
              </a:defRPr>
            </a:lvl1pPr>
            <a:lvl2pPr marL="914400" marR="0" lvl="1" indent="-228600" algn="l" rtl="0">
              <a:spcBef>
                <a:spcPts val="1000"/>
              </a:spcBef>
              <a:spcAft>
                <a:spcPts val="0"/>
              </a:spcAft>
              <a:buClr>
                <a:schemeClr val="accent1"/>
              </a:buClr>
              <a:buSzPts val="1800"/>
              <a:buFont typeface="Noto Sans Symbols"/>
              <a:buNone/>
              <a:defRPr sz="1200" b="0" i="0" u="none" strike="noStrike" cap="none">
                <a:solidFill>
                  <a:schemeClr val="dk1"/>
                </a:solidFill>
                <a:latin typeface="Questrial"/>
                <a:ea typeface="Questrial"/>
                <a:cs typeface="Questrial"/>
                <a:sym typeface="Questrial"/>
              </a:defRPr>
            </a:lvl2pPr>
            <a:lvl3pPr marL="1371600" marR="0" lvl="2" indent="-228600" algn="l" rtl="0">
              <a:spcBef>
                <a:spcPts val="500"/>
              </a:spcBef>
              <a:spcAft>
                <a:spcPts val="0"/>
              </a:spcAft>
              <a:buClr>
                <a:schemeClr val="accent2"/>
              </a:buClr>
              <a:buSzPts val="1600"/>
              <a:buFont typeface="Noto Sans Symbols"/>
              <a:buNone/>
              <a:defRPr sz="1000" b="0" i="0" u="none" strike="noStrike" cap="none">
                <a:solidFill>
                  <a:schemeClr val="dk1"/>
                </a:solidFill>
                <a:latin typeface="Questrial"/>
                <a:ea typeface="Questrial"/>
                <a:cs typeface="Questrial"/>
                <a:sym typeface="Questrial"/>
              </a:defRPr>
            </a:lvl3pPr>
            <a:lvl4pPr marL="1828800" marR="0" lvl="3" indent="-228600" algn="l" rtl="0">
              <a:spcBef>
                <a:spcPts val="400"/>
              </a:spcBef>
              <a:spcAft>
                <a:spcPts val="0"/>
              </a:spcAft>
              <a:buClr>
                <a:schemeClr val="accent3"/>
              </a:buClr>
              <a:buSzPts val="1400"/>
              <a:buFont typeface="Noto Sans Symbols"/>
              <a:buNone/>
              <a:defRPr sz="900" b="0" i="0" u="none" strike="noStrike" cap="none">
                <a:solidFill>
                  <a:schemeClr val="dk1"/>
                </a:solidFill>
                <a:latin typeface="Questrial"/>
                <a:ea typeface="Questrial"/>
                <a:cs typeface="Questrial"/>
                <a:sym typeface="Questrial"/>
              </a:defRPr>
            </a:lvl4pPr>
            <a:lvl5pPr marL="2286000" marR="0" lvl="4" indent="-228600" algn="l" rtl="0">
              <a:spcBef>
                <a:spcPts val="400"/>
              </a:spcBef>
              <a:spcAft>
                <a:spcPts val="0"/>
              </a:spcAft>
              <a:buClr>
                <a:schemeClr val="accent4"/>
              </a:buClr>
              <a:buSzPts val="1400"/>
              <a:buFont typeface="Noto Sans Symbols"/>
              <a:buNone/>
              <a:defRPr sz="9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5" name="Google Shape;75;p10"/>
          <p:cNvSpPr txBox="1">
            <a:spLocks noGrp="1"/>
          </p:cNvSpPr>
          <p:nvPr>
            <p:ph type="body" idx="2"/>
          </p:nvPr>
        </p:nvSpPr>
        <p:spPr>
          <a:xfrm>
            <a:off x="2362200" y="1314450"/>
            <a:ext cx="6400800" cy="3314700"/>
          </a:xfrm>
          <a:prstGeom prst="rect">
            <a:avLst/>
          </a:prstGeom>
          <a:noFill/>
          <a:ln>
            <a:noFill/>
          </a:ln>
        </p:spPr>
        <p:txBody>
          <a:bodyPr spcFirstLastPara="1" wrap="square" lIns="91425" tIns="91425" rIns="91425" bIns="91425"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matchingName="Picture with Caption" type="picTx">
  <p:cSld name="PICTURE_WITH_CAPTION_TEXT">
    <p:bg>
      <p:bgPr>
        <a:blipFill rotWithShape="1">
          <a:blip r:embed="rId2">
            <a:alphaModFix/>
          </a:blip>
          <a:tile tx="0" ty="0" sx="99997" sy="99997" flip="none" algn="tl"/>
        </a:blipFill>
        <a:effectLst/>
      </p:bgPr>
    </p:bg>
    <p:spTree>
      <p:nvGrpSpPr>
        <p:cNvPr id="1" name="Shape 76"/>
        <p:cNvGrpSpPr/>
        <p:nvPr/>
      </p:nvGrpSpPr>
      <p:grpSpPr>
        <a:xfrm>
          <a:off x="0" y="0"/>
          <a:ext cx="0" cy="0"/>
          <a:chOff x="0" y="0"/>
          <a:chExt cx="0" cy="0"/>
        </a:xfrm>
      </p:grpSpPr>
      <p:sp>
        <p:nvSpPr>
          <p:cNvPr id="77" name="Google Shape;77;p11"/>
          <p:cNvSpPr txBox="1">
            <a:spLocks noGrp="1"/>
          </p:cNvSpPr>
          <p:nvPr>
            <p:ph type="body" idx="1"/>
          </p:nvPr>
        </p:nvSpPr>
        <p:spPr>
          <a:xfrm>
            <a:off x="1600200" y="4114800"/>
            <a:ext cx="7315200" cy="514500"/>
          </a:xfrm>
          <a:prstGeom prst="rect">
            <a:avLst/>
          </a:prstGeom>
          <a:noFill/>
          <a:ln>
            <a:noFill/>
          </a:ln>
        </p:spPr>
        <p:txBody>
          <a:bodyPr spcFirstLastPara="1" wrap="square" lIns="91425" tIns="91425" rIns="91425" bIns="91425" anchor="t" anchorCtr="0"/>
          <a:lstStyle>
            <a:lvl1pPr marL="457200" marR="0" lvl="0" indent="-228600" algn="l" rtl="0">
              <a:spcBef>
                <a:spcPts val="700"/>
              </a:spcBef>
              <a:spcAft>
                <a:spcPts val="0"/>
              </a:spcAft>
              <a:buClr>
                <a:schemeClr val="accent2"/>
              </a:buClr>
              <a:buSzPts val="2200"/>
              <a:buFont typeface="Noto Sans Symbols"/>
              <a:buNone/>
              <a:defRPr sz="1700" b="0" i="0" u="none" strike="noStrike" cap="none">
                <a:solidFill>
                  <a:schemeClr val="dk1"/>
                </a:solidFill>
                <a:latin typeface="Questrial"/>
                <a:ea typeface="Questrial"/>
                <a:cs typeface="Questrial"/>
                <a:sym typeface="Questrial"/>
              </a:defRPr>
            </a:lvl1pPr>
            <a:lvl2pPr marL="914400" marR="0" lvl="1" indent="-228600" algn="l" rtl="0">
              <a:spcBef>
                <a:spcPts val="550"/>
              </a:spcBef>
              <a:spcAft>
                <a:spcPts val="0"/>
              </a:spcAft>
              <a:buClr>
                <a:schemeClr val="accent1"/>
              </a:buClr>
              <a:buSzPts val="1800"/>
              <a:buFont typeface="Noto Sans Symbols"/>
              <a:buNone/>
              <a:defRPr sz="1200" b="0" i="0" u="none" strike="noStrike" cap="none">
                <a:solidFill>
                  <a:schemeClr val="dk1"/>
                </a:solidFill>
                <a:latin typeface="Questrial"/>
                <a:ea typeface="Questrial"/>
                <a:cs typeface="Questrial"/>
                <a:sym typeface="Questrial"/>
              </a:defRPr>
            </a:lvl2pPr>
            <a:lvl3pPr marL="1371600" marR="0" lvl="2" indent="-228600" algn="l" rtl="0">
              <a:spcBef>
                <a:spcPts val="500"/>
              </a:spcBef>
              <a:spcAft>
                <a:spcPts val="0"/>
              </a:spcAft>
              <a:buClr>
                <a:schemeClr val="accent2"/>
              </a:buClr>
              <a:buSzPts val="1600"/>
              <a:buFont typeface="Noto Sans Symbols"/>
              <a:buNone/>
              <a:defRPr sz="1000" b="0" i="0" u="none" strike="noStrike" cap="none">
                <a:solidFill>
                  <a:schemeClr val="dk1"/>
                </a:solidFill>
                <a:latin typeface="Questrial"/>
                <a:ea typeface="Questrial"/>
                <a:cs typeface="Questrial"/>
                <a:sym typeface="Questrial"/>
              </a:defRPr>
            </a:lvl3pPr>
            <a:lvl4pPr marL="1828800" marR="0" lvl="3" indent="-228600" algn="l" rtl="0">
              <a:spcBef>
                <a:spcPts val="400"/>
              </a:spcBef>
              <a:spcAft>
                <a:spcPts val="0"/>
              </a:spcAft>
              <a:buClr>
                <a:schemeClr val="accent3"/>
              </a:buClr>
              <a:buSzPts val="1400"/>
              <a:buFont typeface="Noto Sans Symbols"/>
              <a:buNone/>
              <a:defRPr sz="900" b="0" i="0" u="none" strike="noStrike" cap="none">
                <a:solidFill>
                  <a:schemeClr val="dk1"/>
                </a:solidFill>
                <a:latin typeface="Questrial"/>
                <a:ea typeface="Questrial"/>
                <a:cs typeface="Questrial"/>
                <a:sym typeface="Questrial"/>
              </a:defRPr>
            </a:lvl4pPr>
            <a:lvl5pPr marL="2286000" marR="0" lvl="4" indent="-228600" algn="l" rtl="0">
              <a:spcBef>
                <a:spcPts val="400"/>
              </a:spcBef>
              <a:spcAft>
                <a:spcPts val="0"/>
              </a:spcAft>
              <a:buClr>
                <a:schemeClr val="accent4"/>
              </a:buClr>
              <a:buSzPts val="1400"/>
              <a:buFont typeface="Noto Sans Symbols"/>
              <a:buNone/>
              <a:defRPr sz="9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78" name="Google Shape;78;p11"/>
          <p:cNvSpPr/>
          <p:nvPr/>
        </p:nvSpPr>
        <p:spPr>
          <a:xfrm>
            <a:off x="-9144" y="3429000"/>
            <a:ext cx="9144000" cy="6651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79" name="Google Shape;79;p11"/>
          <p:cNvSpPr/>
          <p:nvPr/>
        </p:nvSpPr>
        <p:spPr>
          <a:xfrm>
            <a:off x="-9144" y="3497580"/>
            <a:ext cx="1463100" cy="534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80" name="Google Shape;80;p11"/>
          <p:cNvSpPr/>
          <p:nvPr/>
        </p:nvSpPr>
        <p:spPr>
          <a:xfrm>
            <a:off x="1545336" y="3490722"/>
            <a:ext cx="7598700" cy="5349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81" name="Google Shape;81;p11"/>
          <p:cNvSpPr txBox="1">
            <a:spLocks noGrp="1"/>
          </p:cNvSpPr>
          <p:nvPr>
            <p:ph type="title"/>
          </p:nvPr>
        </p:nvSpPr>
        <p:spPr>
          <a:xfrm>
            <a:off x="1600200" y="3486150"/>
            <a:ext cx="7315200" cy="5145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rgbClr val="FFFFFF"/>
              </a:buClr>
              <a:buSzPts val="3000"/>
              <a:buFont typeface="Questrial"/>
              <a:buNone/>
              <a:defRPr sz="2800" b="0" i="0" u="none" strike="noStrike" cap="none">
                <a:solidFill>
                  <a:srgbClr val="FFFFFF"/>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82" name="Google Shape;82;p11"/>
          <p:cNvSpPr/>
          <p:nvPr/>
        </p:nvSpPr>
        <p:spPr>
          <a:xfrm>
            <a:off x="1447800" y="0"/>
            <a:ext cx="100500" cy="51504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83" name="Google Shape;83;p11"/>
          <p:cNvSpPr txBox="1">
            <a:spLocks noGrp="1"/>
          </p:cNvSpPr>
          <p:nvPr>
            <p:ph type="dt" idx="10"/>
          </p:nvPr>
        </p:nvSpPr>
        <p:spPr>
          <a:xfrm>
            <a:off x="62484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4" name="Google Shape;84;p11"/>
          <p:cNvSpPr txBox="1">
            <a:spLocks noGrp="1"/>
          </p:cNvSpPr>
          <p:nvPr>
            <p:ph type="sldNum" idx="12"/>
          </p:nvPr>
        </p:nvSpPr>
        <p:spPr>
          <a:xfrm>
            <a:off x="0" y="3500437"/>
            <a:ext cx="1447800" cy="4977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2800" b="1" i="0" u="none" strike="noStrike" cap="none">
                <a:solidFill>
                  <a:srgbClr val="FFFFFF"/>
                </a:solidFill>
                <a:latin typeface="Questrial"/>
                <a:ea typeface="Questrial"/>
                <a:cs typeface="Questrial"/>
                <a:sym typeface="Questrial"/>
              </a:defRPr>
            </a:lvl1pPr>
            <a:lvl2pPr marL="0" marR="0" lvl="1" indent="0" algn="ctr" rtl="0">
              <a:spcBef>
                <a:spcPts val="0"/>
              </a:spcBef>
              <a:buNone/>
              <a:defRPr sz="2800" b="1" i="0" u="none" strike="noStrike" cap="none">
                <a:solidFill>
                  <a:srgbClr val="FFFFFF"/>
                </a:solidFill>
                <a:latin typeface="Questrial"/>
                <a:ea typeface="Questrial"/>
                <a:cs typeface="Questrial"/>
                <a:sym typeface="Questrial"/>
              </a:defRPr>
            </a:lvl2pPr>
            <a:lvl3pPr marL="0" marR="0" lvl="2" indent="0" algn="ctr" rtl="0">
              <a:spcBef>
                <a:spcPts val="0"/>
              </a:spcBef>
              <a:buNone/>
              <a:defRPr sz="2800" b="1" i="0" u="none" strike="noStrike" cap="none">
                <a:solidFill>
                  <a:srgbClr val="FFFFFF"/>
                </a:solidFill>
                <a:latin typeface="Questrial"/>
                <a:ea typeface="Questrial"/>
                <a:cs typeface="Questrial"/>
                <a:sym typeface="Questrial"/>
              </a:defRPr>
            </a:lvl3pPr>
            <a:lvl4pPr marL="0" marR="0" lvl="3" indent="0" algn="ctr" rtl="0">
              <a:spcBef>
                <a:spcPts val="0"/>
              </a:spcBef>
              <a:buNone/>
              <a:defRPr sz="2800" b="1" i="0" u="none" strike="noStrike" cap="none">
                <a:solidFill>
                  <a:srgbClr val="FFFFFF"/>
                </a:solidFill>
                <a:latin typeface="Questrial"/>
                <a:ea typeface="Questrial"/>
                <a:cs typeface="Questrial"/>
                <a:sym typeface="Questrial"/>
              </a:defRPr>
            </a:lvl4pPr>
            <a:lvl5pPr marL="0" marR="0" lvl="4" indent="0" algn="ctr" rtl="0">
              <a:spcBef>
                <a:spcPts val="0"/>
              </a:spcBef>
              <a:buNone/>
              <a:defRPr sz="2800" b="1" i="0" u="none" strike="noStrike" cap="none">
                <a:solidFill>
                  <a:srgbClr val="FFFFFF"/>
                </a:solidFill>
                <a:latin typeface="Questrial"/>
                <a:ea typeface="Questrial"/>
                <a:cs typeface="Questrial"/>
                <a:sym typeface="Questrial"/>
              </a:defRPr>
            </a:lvl5pPr>
            <a:lvl6pPr marL="0" marR="0" lvl="5" indent="0" algn="ctr" rtl="0">
              <a:spcBef>
                <a:spcPts val="0"/>
              </a:spcBef>
              <a:buNone/>
              <a:defRPr sz="2800" b="1" i="0" u="none" strike="noStrike" cap="none">
                <a:solidFill>
                  <a:srgbClr val="FFFFFF"/>
                </a:solidFill>
                <a:latin typeface="Questrial"/>
                <a:ea typeface="Questrial"/>
                <a:cs typeface="Questrial"/>
                <a:sym typeface="Questrial"/>
              </a:defRPr>
            </a:lvl6pPr>
            <a:lvl7pPr marL="0" marR="0" lvl="6" indent="0" algn="ctr" rtl="0">
              <a:spcBef>
                <a:spcPts val="0"/>
              </a:spcBef>
              <a:buNone/>
              <a:defRPr sz="2800" b="1" i="0" u="none" strike="noStrike" cap="none">
                <a:solidFill>
                  <a:srgbClr val="FFFFFF"/>
                </a:solidFill>
                <a:latin typeface="Questrial"/>
                <a:ea typeface="Questrial"/>
                <a:cs typeface="Questrial"/>
                <a:sym typeface="Questrial"/>
              </a:defRPr>
            </a:lvl7pPr>
            <a:lvl8pPr marL="0" marR="0" lvl="7" indent="0" algn="ctr" rtl="0">
              <a:spcBef>
                <a:spcPts val="0"/>
              </a:spcBef>
              <a:buNone/>
              <a:defRPr sz="2800" b="1" i="0" u="none" strike="noStrike" cap="none">
                <a:solidFill>
                  <a:srgbClr val="FFFFFF"/>
                </a:solidFill>
                <a:latin typeface="Questrial"/>
                <a:ea typeface="Questrial"/>
                <a:cs typeface="Questrial"/>
                <a:sym typeface="Questrial"/>
              </a:defRPr>
            </a:lvl8pPr>
            <a:lvl9pPr marL="0" marR="0" lvl="8" indent="0" algn="ctr" rtl="0">
              <a:spcBef>
                <a:spcPts val="0"/>
              </a:spcBef>
              <a:buNone/>
              <a:defRPr sz="2800" b="1" i="0" u="none" strike="noStrike" cap="none">
                <a:solidFill>
                  <a:srgbClr val="FFFFFF"/>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a:p>
        </p:txBody>
      </p:sp>
      <p:sp>
        <p:nvSpPr>
          <p:cNvPr id="85" name="Google Shape;85;p11"/>
          <p:cNvSpPr txBox="1">
            <a:spLocks noGrp="1"/>
          </p:cNvSpPr>
          <p:nvPr>
            <p:ph type="ftr" idx="11"/>
          </p:nvPr>
        </p:nvSpPr>
        <p:spPr>
          <a:xfrm>
            <a:off x="1600200" y="4686155"/>
            <a:ext cx="4572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86" name="Google Shape;86;p11"/>
          <p:cNvSpPr>
            <a:spLocks noGrp="1"/>
          </p:cNvSpPr>
          <p:nvPr>
            <p:ph type="pic" idx="2"/>
          </p:nvPr>
        </p:nvSpPr>
        <p:spPr>
          <a:xfrm>
            <a:off x="1560576" y="0"/>
            <a:ext cx="7583400" cy="3426600"/>
          </a:xfrm>
          <a:prstGeom prst="rect">
            <a:avLst/>
          </a:prstGeom>
          <a:solidFill>
            <a:srgbClr val="D4D4D5"/>
          </a:solidFill>
          <a:ln>
            <a:noFill/>
          </a:ln>
        </p:spPr>
        <p:txBody>
          <a:bodyPr spcFirstLastPara="1" wrap="square" lIns="91425" tIns="91425" rIns="91425" bIns="91425" anchor="t" anchorCtr="0"/>
          <a:lstStyle>
            <a:lvl1pPr marL="0" marR="0" lvl="0" indent="0" algn="l" rtl="0">
              <a:spcBef>
                <a:spcPts val="700"/>
              </a:spcBef>
              <a:spcAft>
                <a:spcPts val="0"/>
              </a:spcAft>
              <a:buClr>
                <a:schemeClr val="accent2"/>
              </a:buClr>
              <a:buSzPts val="1400"/>
              <a:buFont typeface="Noto Sans Symbols"/>
              <a:buNone/>
              <a:defRPr sz="3200" b="0" i="0" u="none" strike="noStrike" cap="none">
                <a:solidFill>
                  <a:schemeClr val="dk1"/>
                </a:solidFill>
                <a:latin typeface="Questrial"/>
                <a:ea typeface="Questrial"/>
                <a:cs typeface="Questrial"/>
                <a:sym typeface="Questrial"/>
              </a:defRPr>
            </a:lvl1pPr>
            <a:lvl2pPr marL="640080" marR="0" lvl="1" indent="-284480"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914400" marR="0" lvl="2" indent="-228600"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371600" marR="0" lvl="3" indent="-22860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1828800" marR="0" lvl="4" indent="-22860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103120" marR="0" lvl="5" indent="-23622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2377440" marR="0" lvl="6" indent="-231139"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2651760" marR="0" lvl="7" indent="-23876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2926080" marR="0" lvl="8" indent="-233679"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87"/>
        <p:cNvGrpSpPr/>
        <p:nvPr/>
      </p:nvGrpSpPr>
      <p:grpSpPr>
        <a:xfrm>
          <a:off x="0" y="0"/>
          <a:ext cx="0" cy="0"/>
          <a:chOff x="0" y="0"/>
          <a:chExt cx="0" cy="0"/>
        </a:xfrm>
      </p:grpSpPr>
      <p:sp>
        <p:nvSpPr>
          <p:cNvPr id="88" name="Google Shape;88;p12"/>
          <p:cNvSpPr txBox="1">
            <a:spLocks noGrp="1"/>
          </p:cNvSpPr>
          <p:nvPr>
            <p:ph type="title"/>
          </p:nvPr>
        </p:nvSpPr>
        <p:spPr>
          <a:xfrm>
            <a:off x="609600" y="171450"/>
            <a:ext cx="81534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44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89" name="Google Shape;89;p12"/>
          <p:cNvSpPr txBox="1">
            <a:spLocks noGrp="1"/>
          </p:cNvSpPr>
          <p:nvPr>
            <p:ph type="body" idx="1"/>
          </p:nvPr>
        </p:nvSpPr>
        <p:spPr>
          <a:xfrm rot="5400000">
            <a:off x="2991948" y="-1179150"/>
            <a:ext cx="3394800" cy="8153400"/>
          </a:xfrm>
          <a:prstGeom prst="rect">
            <a:avLst/>
          </a:prstGeom>
          <a:noFill/>
          <a:ln>
            <a:noFill/>
          </a:ln>
        </p:spPr>
        <p:txBody>
          <a:bodyPr spcFirstLastPara="1" wrap="square" lIns="91425" tIns="91425" rIns="91425" bIns="91425"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90" name="Google Shape;90;p12"/>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1" name="Google Shape;91;p12"/>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2" name="Google Shape;92;p1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1" i="0" u="none" strike="noStrike" cap="none">
                <a:solidFill>
                  <a:schemeClr val="dk2"/>
                </a:solidFill>
                <a:latin typeface="Questrial"/>
                <a:ea typeface="Questrial"/>
                <a:cs typeface="Questrial"/>
                <a:sym typeface="Questrial"/>
              </a:defRPr>
            </a:lvl1pPr>
            <a:lvl2pPr marL="0" marR="0" lvl="1" indent="0" algn="ctr" rtl="0">
              <a:spcBef>
                <a:spcPts val="0"/>
              </a:spcBef>
              <a:buNone/>
              <a:defRPr sz="1200" b="1" i="0" u="none" strike="noStrike" cap="none">
                <a:solidFill>
                  <a:schemeClr val="dk2"/>
                </a:solidFill>
                <a:latin typeface="Questrial"/>
                <a:ea typeface="Questrial"/>
                <a:cs typeface="Questrial"/>
                <a:sym typeface="Questrial"/>
              </a:defRPr>
            </a:lvl2pPr>
            <a:lvl3pPr marL="0" marR="0" lvl="2" indent="0" algn="ctr" rtl="0">
              <a:spcBef>
                <a:spcPts val="0"/>
              </a:spcBef>
              <a:buNone/>
              <a:defRPr sz="1200" b="1" i="0" u="none" strike="noStrike" cap="none">
                <a:solidFill>
                  <a:schemeClr val="dk2"/>
                </a:solidFill>
                <a:latin typeface="Questrial"/>
                <a:ea typeface="Questrial"/>
                <a:cs typeface="Questrial"/>
                <a:sym typeface="Questrial"/>
              </a:defRPr>
            </a:lvl3pPr>
            <a:lvl4pPr marL="0" marR="0" lvl="3" indent="0" algn="ctr" rtl="0">
              <a:spcBef>
                <a:spcPts val="0"/>
              </a:spcBef>
              <a:buNone/>
              <a:defRPr sz="1200" b="1" i="0" u="none" strike="noStrike" cap="none">
                <a:solidFill>
                  <a:schemeClr val="dk2"/>
                </a:solidFill>
                <a:latin typeface="Questrial"/>
                <a:ea typeface="Questrial"/>
                <a:cs typeface="Questrial"/>
                <a:sym typeface="Questrial"/>
              </a:defRPr>
            </a:lvl4pPr>
            <a:lvl5pPr marL="0" marR="0" lvl="4" indent="0" algn="ctr" rtl="0">
              <a:spcBef>
                <a:spcPts val="0"/>
              </a:spcBef>
              <a:buNone/>
              <a:defRPr sz="1200" b="1" i="0" u="none" strike="noStrike" cap="none">
                <a:solidFill>
                  <a:schemeClr val="dk2"/>
                </a:solidFill>
                <a:latin typeface="Questrial"/>
                <a:ea typeface="Questrial"/>
                <a:cs typeface="Questrial"/>
                <a:sym typeface="Questrial"/>
              </a:defRPr>
            </a:lvl5pPr>
            <a:lvl6pPr marL="0" marR="0" lvl="5" indent="0" algn="ctr" rtl="0">
              <a:spcBef>
                <a:spcPts val="0"/>
              </a:spcBef>
              <a:buNone/>
              <a:defRPr sz="1200" b="1" i="0" u="none" strike="noStrike" cap="none">
                <a:solidFill>
                  <a:schemeClr val="dk2"/>
                </a:solidFill>
                <a:latin typeface="Questrial"/>
                <a:ea typeface="Questrial"/>
                <a:cs typeface="Questrial"/>
                <a:sym typeface="Questrial"/>
              </a:defRPr>
            </a:lvl6pPr>
            <a:lvl7pPr marL="0" marR="0" lvl="6" indent="0" algn="ctr" rtl="0">
              <a:spcBef>
                <a:spcPts val="0"/>
              </a:spcBef>
              <a:buNone/>
              <a:defRPr sz="1200" b="1" i="0" u="none" strike="noStrike" cap="none">
                <a:solidFill>
                  <a:schemeClr val="dk2"/>
                </a:solidFill>
                <a:latin typeface="Questrial"/>
                <a:ea typeface="Questrial"/>
                <a:cs typeface="Questrial"/>
                <a:sym typeface="Questrial"/>
              </a:defRPr>
            </a:lvl7pPr>
            <a:lvl8pPr marL="0" marR="0" lvl="7" indent="0" algn="ctr" rtl="0">
              <a:spcBef>
                <a:spcPts val="0"/>
              </a:spcBef>
              <a:buNone/>
              <a:defRPr sz="1200" b="1" i="0" u="none" strike="noStrike" cap="none">
                <a:solidFill>
                  <a:schemeClr val="dk2"/>
                </a:solidFill>
                <a:latin typeface="Questrial"/>
                <a:ea typeface="Questrial"/>
                <a:cs typeface="Questrial"/>
                <a:sym typeface="Questrial"/>
              </a:defRPr>
            </a:lvl8pPr>
            <a:lvl9pPr marL="0" marR="0" lvl="8" indent="0" algn="ctr" rtl="0">
              <a:spcBef>
                <a:spcPts val="0"/>
              </a:spcBef>
              <a:buNone/>
              <a:defRPr sz="1200" b="1" i="0" u="none" strike="noStrike" cap="none">
                <a:solidFill>
                  <a:schemeClr val="dk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sz="1400">
              <a:solidFill>
                <a:srgbClr val="FFFFFF"/>
              </a:solidFill>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matchingName="Vertical Title and Text" type="vertTitleAndTx">
  <p:cSld name="VERTICAL_TITLE_AND_VERTICAL_TEXT">
    <p:bg>
      <p:bgPr>
        <a:solidFill>
          <a:schemeClr val="lt1"/>
        </a:solidFill>
        <a:effectLst/>
      </p:bgPr>
    </p:bg>
    <p:spTree>
      <p:nvGrpSpPr>
        <p:cNvPr id="1" name="Shape 93"/>
        <p:cNvGrpSpPr/>
        <p:nvPr/>
      </p:nvGrpSpPr>
      <p:grpSpPr>
        <a:xfrm>
          <a:off x="0" y="0"/>
          <a:ext cx="0" cy="0"/>
          <a:chOff x="0" y="0"/>
          <a:chExt cx="0" cy="0"/>
        </a:xfrm>
      </p:grpSpPr>
      <p:sp>
        <p:nvSpPr>
          <p:cNvPr id="94" name="Google Shape;94;p13"/>
          <p:cNvSpPr txBox="1">
            <a:spLocks noGrp="1"/>
          </p:cNvSpPr>
          <p:nvPr>
            <p:ph type="title"/>
          </p:nvPr>
        </p:nvSpPr>
        <p:spPr>
          <a:xfrm rot="5400000">
            <a:off x="5513250" y="1497151"/>
            <a:ext cx="4137300" cy="20574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44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95" name="Google Shape;95;p13"/>
          <p:cNvSpPr txBox="1">
            <a:spLocks noGrp="1"/>
          </p:cNvSpPr>
          <p:nvPr>
            <p:ph type="body" idx="1"/>
          </p:nvPr>
        </p:nvSpPr>
        <p:spPr>
          <a:xfrm rot="5400000">
            <a:off x="1169850" y="-255450"/>
            <a:ext cx="4137300" cy="5562600"/>
          </a:xfrm>
          <a:prstGeom prst="rect">
            <a:avLst/>
          </a:prstGeom>
          <a:noFill/>
          <a:ln>
            <a:noFill/>
          </a:ln>
        </p:spPr>
        <p:txBody>
          <a:bodyPr spcFirstLastPara="1" wrap="square" lIns="91425" tIns="91425" rIns="91425" bIns="91425" anchor="t" anchorCtr="0"/>
          <a:lstStyle>
            <a:lvl1pPr marL="457200" marR="0" lvl="0" indent="-339090" algn="l" rtl="0">
              <a:spcBef>
                <a:spcPts val="700"/>
              </a:spcBef>
              <a:spcAft>
                <a:spcPts val="0"/>
              </a:spcAft>
              <a:buClr>
                <a:schemeClr val="accent2"/>
              </a:buClr>
              <a:buSzPts val="1740"/>
              <a:buFont typeface="Noto Sans Symbols"/>
              <a:buChar char="◻"/>
              <a:defRPr sz="2900" b="0" i="0" u="none" strike="noStrike" cap="none">
                <a:solidFill>
                  <a:schemeClr val="dk1"/>
                </a:solidFill>
                <a:latin typeface="Questrial"/>
                <a:ea typeface="Questrial"/>
                <a:cs typeface="Questrial"/>
                <a:sym typeface="Questrial"/>
              </a:defRPr>
            </a:lvl1pPr>
            <a:lvl2pPr marL="914400" marR="0" lvl="1" indent="-344169" algn="l" rtl="0">
              <a:spcBef>
                <a:spcPts val="550"/>
              </a:spcBef>
              <a:spcAft>
                <a:spcPts val="0"/>
              </a:spcAft>
              <a:buClr>
                <a:schemeClr val="accent1"/>
              </a:buClr>
              <a:buSzPts val="1820"/>
              <a:buFont typeface="Noto Sans Symbols"/>
              <a:buChar char="⬜"/>
              <a:defRPr sz="2600" b="0" i="0" u="none" strike="noStrike" cap="none">
                <a:solidFill>
                  <a:schemeClr val="dk1"/>
                </a:solidFill>
                <a:latin typeface="Questrial"/>
                <a:ea typeface="Questrial"/>
                <a:cs typeface="Questrial"/>
                <a:sym typeface="Questrial"/>
              </a:defRPr>
            </a:lvl2pPr>
            <a:lvl3pPr marL="1371600" marR="0" lvl="2" indent="-338137" algn="l" rtl="0">
              <a:spcBef>
                <a:spcPts val="500"/>
              </a:spcBef>
              <a:spcAft>
                <a:spcPts val="0"/>
              </a:spcAft>
              <a:buClr>
                <a:schemeClr val="accent2"/>
              </a:buClr>
              <a:buSzPts val="1725"/>
              <a:buFont typeface="Noto Sans Symbols"/>
              <a:buChar char="■"/>
              <a:defRPr sz="2300" b="0" i="0" u="none" strike="noStrike" cap="none">
                <a:solidFill>
                  <a:schemeClr val="dk1"/>
                </a:solidFill>
                <a:latin typeface="Questrial"/>
                <a:ea typeface="Questrial"/>
                <a:cs typeface="Questrial"/>
                <a:sym typeface="Questrial"/>
              </a:defRPr>
            </a:lvl3pPr>
            <a:lvl4pPr marL="1828800" marR="0" lvl="3" indent="-323850" algn="l" rtl="0">
              <a:spcBef>
                <a:spcPts val="400"/>
              </a:spcBef>
              <a:spcAft>
                <a:spcPts val="0"/>
              </a:spcAft>
              <a:buClr>
                <a:schemeClr val="accent3"/>
              </a:buClr>
              <a:buSzPts val="1500"/>
              <a:buFont typeface="Noto Sans Symbols"/>
              <a:buChar char="■"/>
              <a:defRPr sz="2000" b="0" i="0" u="none" strike="noStrike" cap="none">
                <a:solidFill>
                  <a:schemeClr val="dk1"/>
                </a:solidFill>
                <a:latin typeface="Questrial"/>
                <a:ea typeface="Questrial"/>
                <a:cs typeface="Questrial"/>
                <a:sym typeface="Questrial"/>
              </a:defRPr>
            </a:lvl4pPr>
            <a:lvl5pPr marL="2286000" marR="0" lvl="4" indent="-311150" algn="l" rtl="0">
              <a:spcBef>
                <a:spcPts val="400"/>
              </a:spcBef>
              <a:spcAft>
                <a:spcPts val="0"/>
              </a:spcAft>
              <a:buClr>
                <a:schemeClr val="accent4"/>
              </a:buClr>
              <a:buSzPts val="1300"/>
              <a:buFont typeface="Noto Sans Symbols"/>
              <a:buChar char="■"/>
              <a:defRPr sz="2000" b="0" i="0" u="none" strike="noStrike" cap="none">
                <a:solidFill>
                  <a:schemeClr val="dk1"/>
                </a:solidFill>
                <a:latin typeface="Questrial"/>
                <a:ea typeface="Questrial"/>
                <a:cs typeface="Questrial"/>
                <a:sym typeface="Questrial"/>
              </a:defRPr>
            </a:lvl5pPr>
            <a:lvl6pPr marL="2743200" marR="0" lvl="5" indent="-342900" algn="l" rtl="0">
              <a:spcBef>
                <a:spcPts val="36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6pPr>
            <a:lvl7pPr marL="3200400" marR="0" lvl="6" indent="-342900" algn="l" rtl="0">
              <a:spcBef>
                <a:spcPts val="360"/>
              </a:spcBef>
              <a:spcAft>
                <a:spcPts val="0"/>
              </a:spcAft>
              <a:buClr>
                <a:schemeClr val="accent2"/>
              </a:buClr>
              <a:buSzPts val="1800"/>
              <a:buFont typeface="Noto Sans Symbols"/>
              <a:buChar char="▪"/>
              <a:defRPr sz="1800" b="0" i="0" u="none" strike="noStrike" cap="none">
                <a:solidFill>
                  <a:schemeClr val="dk1"/>
                </a:solidFill>
                <a:latin typeface="Questrial"/>
                <a:ea typeface="Questrial"/>
                <a:cs typeface="Questrial"/>
                <a:sym typeface="Questrial"/>
              </a:defRPr>
            </a:lvl7pPr>
            <a:lvl8pPr marL="3657600" marR="0" lvl="7" indent="-342900" algn="l" rtl="0">
              <a:spcBef>
                <a:spcPts val="360"/>
              </a:spcBef>
              <a:spcAft>
                <a:spcPts val="0"/>
              </a:spcAft>
              <a:buClr>
                <a:schemeClr val="accent3"/>
              </a:buClr>
              <a:buSzPts val="1800"/>
              <a:buFont typeface="Noto Sans Symbols"/>
              <a:buChar char="▪"/>
              <a:defRPr sz="1800" b="0" i="0" u="none" strike="noStrike" cap="none">
                <a:solidFill>
                  <a:schemeClr val="dk1"/>
                </a:solidFill>
                <a:latin typeface="Questrial"/>
                <a:ea typeface="Questrial"/>
                <a:cs typeface="Questrial"/>
                <a:sym typeface="Questrial"/>
              </a:defRPr>
            </a:lvl8pPr>
            <a:lvl9pPr marL="4114800" marR="0" lvl="8" indent="-342900" algn="l" rtl="0">
              <a:spcBef>
                <a:spcPts val="360"/>
              </a:spcBef>
              <a:spcAft>
                <a:spcPts val="0"/>
              </a:spcAft>
              <a:buClr>
                <a:schemeClr val="accent4"/>
              </a:buClr>
              <a:buSzPts val="1800"/>
              <a:buFont typeface="Noto Sans Symbols"/>
              <a:buChar char="▪"/>
              <a:defRPr sz="1800" b="0" i="0" u="none" strike="noStrike" cap="none">
                <a:solidFill>
                  <a:schemeClr val="dk1"/>
                </a:solidFill>
                <a:latin typeface="Questrial"/>
                <a:ea typeface="Questrial"/>
                <a:cs typeface="Questrial"/>
                <a:sym typeface="Questrial"/>
              </a:defRPr>
            </a:lvl9pPr>
          </a:lstStyle>
          <a:p>
            <a:endParaRPr/>
          </a:p>
        </p:txBody>
      </p:sp>
      <p:sp>
        <p:nvSpPr>
          <p:cNvPr id="96" name="Google Shape;96;p13"/>
          <p:cNvSpPr txBox="1">
            <a:spLocks noGrp="1"/>
          </p:cNvSpPr>
          <p:nvPr>
            <p:ph type="dt" idx="10"/>
          </p:nvPr>
        </p:nvSpPr>
        <p:spPr>
          <a:xfrm>
            <a:off x="6553200" y="4686302"/>
            <a:ext cx="22098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7" name="Google Shape;97;p13"/>
          <p:cNvSpPr txBox="1">
            <a:spLocks noGrp="1"/>
          </p:cNvSpPr>
          <p:nvPr>
            <p:ph type="ftr" idx="11"/>
          </p:nvPr>
        </p:nvSpPr>
        <p:spPr>
          <a:xfrm>
            <a:off x="457202" y="4686156"/>
            <a:ext cx="55734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8" name="Google Shape;98;p13"/>
          <p:cNvSpPr/>
          <p:nvPr/>
        </p:nvSpPr>
        <p:spPr>
          <a:xfrm>
            <a:off x="6096318" y="0"/>
            <a:ext cx="320100" cy="51435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99" name="Google Shape;99;p13"/>
          <p:cNvSpPr/>
          <p:nvPr/>
        </p:nvSpPr>
        <p:spPr>
          <a:xfrm>
            <a:off x="6142038" y="457200"/>
            <a:ext cx="228600" cy="4686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00" name="Google Shape;100;p13"/>
          <p:cNvSpPr/>
          <p:nvPr/>
        </p:nvSpPr>
        <p:spPr>
          <a:xfrm>
            <a:off x="6142038" y="0"/>
            <a:ext cx="228600" cy="3999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01" name="Google Shape;101;p13"/>
          <p:cNvSpPr txBox="1">
            <a:spLocks noGrp="1"/>
          </p:cNvSpPr>
          <p:nvPr>
            <p:ph type="sldNum" idx="12"/>
          </p:nvPr>
        </p:nvSpPr>
        <p:spPr>
          <a:xfrm rot="5400000">
            <a:off x="6056376" y="77700"/>
            <a:ext cx="399900" cy="2445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1" i="0" u="none" strike="noStrike" cap="none">
                <a:solidFill>
                  <a:schemeClr val="dk2"/>
                </a:solidFill>
                <a:latin typeface="Questrial"/>
                <a:ea typeface="Questrial"/>
                <a:cs typeface="Questrial"/>
                <a:sym typeface="Questrial"/>
              </a:defRPr>
            </a:lvl1pPr>
            <a:lvl2pPr marL="0" marR="0" lvl="1" indent="0" algn="ctr" rtl="0">
              <a:spcBef>
                <a:spcPts val="0"/>
              </a:spcBef>
              <a:buNone/>
              <a:defRPr sz="1200" b="1" i="0" u="none" strike="noStrike" cap="none">
                <a:solidFill>
                  <a:schemeClr val="dk2"/>
                </a:solidFill>
                <a:latin typeface="Questrial"/>
                <a:ea typeface="Questrial"/>
                <a:cs typeface="Questrial"/>
                <a:sym typeface="Questrial"/>
              </a:defRPr>
            </a:lvl2pPr>
            <a:lvl3pPr marL="0" marR="0" lvl="2" indent="0" algn="ctr" rtl="0">
              <a:spcBef>
                <a:spcPts val="0"/>
              </a:spcBef>
              <a:buNone/>
              <a:defRPr sz="1200" b="1" i="0" u="none" strike="noStrike" cap="none">
                <a:solidFill>
                  <a:schemeClr val="dk2"/>
                </a:solidFill>
                <a:latin typeface="Questrial"/>
                <a:ea typeface="Questrial"/>
                <a:cs typeface="Questrial"/>
                <a:sym typeface="Questrial"/>
              </a:defRPr>
            </a:lvl3pPr>
            <a:lvl4pPr marL="0" marR="0" lvl="3" indent="0" algn="ctr" rtl="0">
              <a:spcBef>
                <a:spcPts val="0"/>
              </a:spcBef>
              <a:buNone/>
              <a:defRPr sz="1200" b="1" i="0" u="none" strike="noStrike" cap="none">
                <a:solidFill>
                  <a:schemeClr val="dk2"/>
                </a:solidFill>
                <a:latin typeface="Questrial"/>
                <a:ea typeface="Questrial"/>
                <a:cs typeface="Questrial"/>
                <a:sym typeface="Questrial"/>
              </a:defRPr>
            </a:lvl4pPr>
            <a:lvl5pPr marL="0" marR="0" lvl="4" indent="0" algn="ctr" rtl="0">
              <a:spcBef>
                <a:spcPts val="0"/>
              </a:spcBef>
              <a:buNone/>
              <a:defRPr sz="1200" b="1" i="0" u="none" strike="noStrike" cap="none">
                <a:solidFill>
                  <a:schemeClr val="dk2"/>
                </a:solidFill>
                <a:latin typeface="Questrial"/>
                <a:ea typeface="Questrial"/>
                <a:cs typeface="Questrial"/>
                <a:sym typeface="Questrial"/>
              </a:defRPr>
            </a:lvl5pPr>
            <a:lvl6pPr marL="0" marR="0" lvl="5" indent="0" algn="ctr" rtl="0">
              <a:spcBef>
                <a:spcPts val="0"/>
              </a:spcBef>
              <a:buNone/>
              <a:defRPr sz="1200" b="1" i="0" u="none" strike="noStrike" cap="none">
                <a:solidFill>
                  <a:schemeClr val="dk2"/>
                </a:solidFill>
                <a:latin typeface="Questrial"/>
                <a:ea typeface="Questrial"/>
                <a:cs typeface="Questrial"/>
                <a:sym typeface="Questrial"/>
              </a:defRPr>
            </a:lvl6pPr>
            <a:lvl7pPr marL="0" marR="0" lvl="6" indent="0" algn="ctr" rtl="0">
              <a:spcBef>
                <a:spcPts val="0"/>
              </a:spcBef>
              <a:buNone/>
              <a:defRPr sz="1200" b="1" i="0" u="none" strike="noStrike" cap="none">
                <a:solidFill>
                  <a:schemeClr val="dk2"/>
                </a:solidFill>
                <a:latin typeface="Questrial"/>
                <a:ea typeface="Questrial"/>
                <a:cs typeface="Questrial"/>
                <a:sym typeface="Questrial"/>
              </a:defRPr>
            </a:lvl7pPr>
            <a:lvl8pPr marL="0" marR="0" lvl="7" indent="0" algn="ctr" rtl="0">
              <a:spcBef>
                <a:spcPts val="0"/>
              </a:spcBef>
              <a:buNone/>
              <a:defRPr sz="1200" b="1" i="0" u="none" strike="noStrike" cap="none">
                <a:solidFill>
                  <a:schemeClr val="dk2"/>
                </a:solidFill>
                <a:latin typeface="Questrial"/>
                <a:ea typeface="Questrial"/>
                <a:cs typeface="Questrial"/>
                <a:sym typeface="Questrial"/>
              </a:defRPr>
            </a:lvl8pPr>
            <a:lvl9pPr marL="0" marR="0" lvl="8" indent="0" algn="ctr" rtl="0">
              <a:spcBef>
                <a:spcPts val="0"/>
              </a:spcBef>
              <a:buNone/>
              <a:defRPr sz="1200" b="1" i="0" u="none" strike="noStrike" cap="none">
                <a:solidFill>
                  <a:schemeClr val="dk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sz="1400">
              <a:solidFill>
                <a:srgbClr val="FFFFFF"/>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609600" y="171450"/>
            <a:ext cx="8153400" cy="7428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Clr>
                <a:schemeClr val="dk2"/>
              </a:buClr>
              <a:buSzPts val="3000"/>
              <a:buFont typeface="Questrial"/>
              <a:buNone/>
              <a:defRPr sz="3000" b="0" i="0" u="none" strike="noStrike" cap="none">
                <a:solidFill>
                  <a:schemeClr val="dk2"/>
                </a:solidFill>
                <a:latin typeface="Questrial"/>
                <a:ea typeface="Questrial"/>
                <a:cs typeface="Questrial"/>
                <a:sym typeface="Questrial"/>
              </a:defRPr>
            </a:lvl1pPr>
            <a:lvl2pPr lvl="1" indent="0" rtl="0">
              <a:spcBef>
                <a:spcPts val="0"/>
              </a:spcBef>
              <a:spcAft>
                <a:spcPts val="0"/>
              </a:spcAft>
              <a:buSzPts val="1400"/>
              <a:buNone/>
              <a:defRPr sz="1800"/>
            </a:lvl2pPr>
            <a:lvl3pPr lvl="2" indent="0" rtl="0">
              <a:spcBef>
                <a:spcPts val="0"/>
              </a:spcBef>
              <a:spcAft>
                <a:spcPts val="0"/>
              </a:spcAft>
              <a:buSzPts val="1400"/>
              <a:buNone/>
              <a:defRPr sz="1800"/>
            </a:lvl3pPr>
            <a:lvl4pPr lvl="3" indent="0" rtl="0">
              <a:spcBef>
                <a:spcPts val="0"/>
              </a:spcBef>
              <a:spcAft>
                <a:spcPts val="0"/>
              </a:spcAft>
              <a:buSzPts val="1400"/>
              <a:buNone/>
              <a:defRPr sz="1800"/>
            </a:lvl4pPr>
            <a:lvl5pPr lvl="4" indent="0" rtl="0">
              <a:spcBef>
                <a:spcPts val="0"/>
              </a:spcBef>
              <a:spcAft>
                <a:spcPts val="0"/>
              </a:spcAft>
              <a:buSzPts val="1400"/>
              <a:buNone/>
              <a:defRPr sz="1800"/>
            </a:lvl5pPr>
            <a:lvl6pPr lvl="5" indent="0" rtl="0">
              <a:spcBef>
                <a:spcPts val="0"/>
              </a:spcBef>
              <a:spcAft>
                <a:spcPts val="0"/>
              </a:spcAft>
              <a:buSzPts val="1400"/>
              <a:buNone/>
              <a:defRPr sz="1800"/>
            </a:lvl6pPr>
            <a:lvl7pPr lvl="6" indent="0" rtl="0">
              <a:spcBef>
                <a:spcPts val="0"/>
              </a:spcBef>
              <a:spcAft>
                <a:spcPts val="0"/>
              </a:spcAft>
              <a:buSzPts val="1400"/>
              <a:buNone/>
              <a:defRPr sz="1800"/>
            </a:lvl7pPr>
            <a:lvl8pPr lvl="7" indent="0" rtl="0">
              <a:spcBef>
                <a:spcPts val="0"/>
              </a:spcBef>
              <a:spcAft>
                <a:spcPts val="0"/>
              </a:spcAft>
              <a:buSzPts val="1400"/>
              <a:buNone/>
              <a:defRPr sz="1800"/>
            </a:lvl8pPr>
            <a:lvl9pPr lvl="8" indent="0" rtl="0">
              <a:spcBef>
                <a:spcPts val="0"/>
              </a:spcBef>
              <a:spcAft>
                <a:spcPts val="0"/>
              </a:spcAft>
              <a:buSzPts val="1400"/>
              <a:buNone/>
              <a:defRPr sz="1800"/>
            </a:lvl9pPr>
          </a:lstStyle>
          <a:p>
            <a:endParaRPr/>
          </a:p>
        </p:txBody>
      </p:sp>
      <p:sp>
        <p:nvSpPr>
          <p:cNvPr id="7" name="Google Shape;7;p1"/>
          <p:cNvSpPr txBox="1">
            <a:spLocks noGrp="1"/>
          </p:cNvSpPr>
          <p:nvPr>
            <p:ph type="body" idx="1"/>
          </p:nvPr>
        </p:nvSpPr>
        <p:spPr>
          <a:xfrm>
            <a:off x="612648" y="1200150"/>
            <a:ext cx="8153400" cy="3394800"/>
          </a:xfrm>
          <a:prstGeom prst="rect">
            <a:avLst/>
          </a:prstGeom>
          <a:noFill/>
          <a:ln>
            <a:noFill/>
          </a:ln>
        </p:spPr>
        <p:txBody>
          <a:bodyPr spcFirstLastPara="1" wrap="square" lIns="91425" tIns="91425" rIns="91425" bIns="91425" anchor="t" anchorCtr="0"/>
          <a:lstStyle>
            <a:lvl1pPr marL="457200" marR="0" lvl="0" indent="-368300" algn="l" rtl="0">
              <a:lnSpc>
                <a:spcPct val="115000"/>
              </a:lnSpc>
              <a:spcBef>
                <a:spcPts val="700"/>
              </a:spcBef>
              <a:spcAft>
                <a:spcPts val="0"/>
              </a:spcAft>
              <a:buClr>
                <a:schemeClr val="accent2"/>
              </a:buClr>
              <a:buSzPts val="2200"/>
              <a:buFont typeface="Noto Sans Symbols"/>
              <a:buChar char="◻"/>
              <a:defRPr sz="2200" b="0" i="0" u="none" strike="noStrike" cap="none">
                <a:solidFill>
                  <a:schemeClr val="dk1"/>
                </a:solidFill>
                <a:latin typeface="Questrial"/>
                <a:ea typeface="Questrial"/>
                <a:cs typeface="Questrial"/>
                <a:sym typeface="Questrial"/>
              </a:defRPr>
            </a:lvl1pPr>
            <a:lvl2pPr marL="914400" marR="0" lvl="1" indent="-342900" algn="l" rtl="0">
              <a:lnSpc>
                <a:spcPct val="100000"/>
              </a:lnSpc>
              <a:spcBef>
                <a:spcPts val="550"/>
              </a:spcBef>
              <a:spcAft>
                <a:spcPts val="0"/>
              </a:spcAft>
              <a:buClr>
                <a:schemeClr val="accent1"/>
              </a:buClr>
              <a:buSzPts val="1800"/>
              <a:buFont typeface="Noto Sans Symbols"/>
              <a:buChar char="▶"/>
              <a:defRPr sz="1800" b="0" i="0" u="none" strike="noStrike" cap="none">
                <a:solidFill>
                  <a:schemeClr val="dk1"/>
                </a:solidFill>
                <a:latin typeface="Questrial"/>
                <a:ea typeface="Questrial"/>
                <a:cs typeface="Questrial"/>
                <a:sym typeface="Questrial"/>
              </a:defRPr>
            </a:lvl2pPr>
            <a:lvl3pPr marL="1371600" marR="0" lvl="2" indent="-330200" algn="l" rtl="0">
              <a:lnSpc>
                <a:spcPct val="100000"/>
              </a:lnSpc>
              <a:spcBef>
                <a:spcPts val="500"/>
              </a:spcBef>
              <a:spcAft>
                <a:spcPts val="0"/>
              </a:spcAft>
              <a:buClr>
                <a:schemeClr val="accent2"/>
              </a:buClr>
              <a:buSzPts val="1600"/>
              <a:buFont typeface="Noto Sans Symbols"/>
              <a:buChar char="■"/>
              <a:defRPr sz="1600" b="0" i="0" u="none" strike="noStrike" cap="none">
                <a:solidFill>
                  <a:schemeClr val="dk1"/>
                </a:solidFill>
                <a:latin typeface="Questrial"/>
                <a:ea typeface="Questrial"/>
                <a:cs typeface="Questrial"/>
                <a:sym typeface="Questrial"/>
              </a:defRPr>
            </a:lvl3pPr>
            <a:lvl4pPr marL="1828800" marR="0" lvl="3" indent="-317500" algn="l" rtl="0">
              <a:lnSpc>
                <a:spcPct val="100000"/>
              </a:lnSpc>
              <a:spcBef>
                <a:spcPts val="40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4pPr>
            <a:lvl5pPr marL="2286000" marR="0" lvl="4" indent="-317500" algn="l" rtl="0">
              <a:lnSpc>
                <a:spcPct val="100000"/>
              </a:lnSpc>
              <a:spcBef>
                <a:spcPts val="400"/>
              </a:spcBef>
              <a:spcAft>
                <a:spcPts val="0"/>
              </a:spcAft>
              <a:buClr>
                <a:schemeClr val="accent4"/>
              </a:buClr>
              <a:buSzPts val="1400"/>
              <a:buFont typeface="Noto Sans Symbols"/>
              <a:buChar char="■"/>
              <a:defRPr b="0" i="0" u="none" strike="noStrike" cap="none">
                <a:solidFill>
                  <a:schemeClr val="dk1"/>
                </a:solidFill>
                <a:latin typeface="Questrial"/>
                <a:ea typeface="Questrial"/>
                <a:cs typeface="Questrial"/>
                <a:sym typeface="Questrial"/>
              </a:defRPr>
            </a:lvl5pPr>
            <a:lvl6pPr marL="2743200" marR="0" lvl="5" indent="-317500" algn="l" rtl="0">
              <a:lnSpc>
                <a:spcPct val="100000"/>
              </a:lnSpc>
              <a:spcBef>
                <a:spcPts val="360"/>
              </a:spcBef>
              <a:spcAft>
                <a:spcPts val="0"/>
              </a:spcAft>
              <a:buClr>
                <a:schemeClr val="accent1"/>
              </a:buClr>
              <a:buSzPts val="1400"/>
              <a:buFont typeface="Noto Sans Symbols"/>
              <a:buChar char="▪"/>
              <a:defRPr b="0" i="0" u="none" strike="noStrike" cap="none">
                <a:solidFill>
                  <a:schemeClr val="dk1"/>
                </a:solidFill>
                <a:latin typeface="Questrial"/>
                <a:ea typeface="Questrial"/>
                <a:cs typeface="Questrial"/>
                <a:sym typeface="Questrial"/>
              </a:defRPr>
            </a:lvl6pPr>
            <a:lvl7pPr marL="3200400" marR="0" lvl="6" indent="-336550" algn="l" rtl="0">
              <a:lnSpc>
                <a:spcPct val="100000"/>
              </a:lnSpc>
              <a:spcBef>
                <a:spcPts val="360"/>
              </a:spcBef>
              <a:spcAft>
                <a:spcPts val="0"/>
              </a:spcAft>
              <a:buClr>
                <a:schemeClr val="accent2"/>
              </a:buClr>
              <a:buSzPts val="1700"/>
              <a:buFont typeface="Noto Sans Symbols"/>
              <a:buChar char="▪"/>
              <a:defRPr b="0" i="0" u="none" strike="noStrike" cap="none">
                <a:solidFill>
                  <a:schemeClr val="dk1"/>
                </a:solidFill>
                <a:latin typeface="Questrial"/>
                <a:ea typeface="Questrial"/>
                <a:cs typeface="Questrial"/>
                <a:sym typeface="Questrial"/>
              </a:defRPr>
            </a:lvl7pPr>
            <a:lvl8pPr marL="3657600" marR="0" lvl="7" indent="-317500" algn="l" rtl="0">
              <a:lnSpc>
                <a:spcPct val="100000"/>
              </a:lnSpc>
              <a:spcBef>
                <a:spcPts val="360"/>
              </a:spcBef>
              <a:spcAft>
                <a:spcPts val="0"/>
              </a:spcAft>
              <a:buClr>
                <a:schemeClr val="accent3"/>
              </a:buClr>
              <a:buSzPts val="1400"/>
              <a:buFont typeface="Noto Sans Symbols"/>
              <a:buChar char="▪"/>
              <a:defRPr b="0" i="0" u="none" strike="noStrike" cap="none">
                <a:solidFill>
                  <a:schemeClr val="dk1"/>
                </a:solidFill>
                <a:latin typeface="Questrial"/>
                <a:ea typeface="Questrial"/>
                <a:cs typeface="Questrial"/>
                <a:sym typeface="Questrial"/>
              </a:defRPr>
            </a:lvl8pPr>
            <a:lvl9pPr marL="4114800" marR="0" lvl="8" indent="-317500" algn="l" rtl="0">
              <a:lnSpc>
                <a:spcPct val="100000"/>
              </a:lnSpc>
              <a:spcBef>
                <a:spcPts val="360"/>
              </a:spcBef>
              <a:spcAft>
                <a:spcPts val="0"/>
              </a:spcAft>
              <a:buClr>
                <a:schemeClr val="accent4"/>
              </a:buClr>
              <a:buSzPts val="1400"/>
              <a:buFont typeface="Noto Sans Symbols"/>
              <a:buChar char="▪"/>
              <a:defRPr b="0" i="0" u="none" strike="noStrike" cap="none">
                <a:solidFill>
                  <a:schemeClr val="dk1"/>
                </a:solidFill>
                <a:latin typeface="Questrial"/>
                <a:ea typeface="Questrial"/>
                <a:cs typeface="Questrial"/>
                <a:sym typeface="Questrial"/>
              </a:defRPr>
            </a:lvl9pPr>
          </a:lstStyle>
          <a:p>
            <a:endParaRPr/>
          </a:p>
        </p:txBody>
      </p:sp>
      <p:sp>
        <p:nvSpPr>
          <p:cNvPr id="8" name="Google Shape;8;p1"/>
          <p:cNvSpPr txBox="1">
            <a:spLocks noGrp="1"/>
          </p:cNvSpPr>
          <p:nvPr>
            <p:ph type="dt" idx="10"/>
          </p:nvPr>
        </p:nvSpPr>
        <p:spPr>
          <a:xfrm>
            <a:off x="6096000" y="4686300"/>
            <a:ext cx="2667000" cy="273900"/>
          </a:xfrm>
          <a:prstGeom prst="rect">
            <a:avLst/>
          </a:prstGeom>
          <a:noFill/>
          <a:ln>
            <a:noFill/>
          </a:ln>
        </p:spPr>
        <p:txBody>
          <a:bodyPr spcFirstLastPara="1" wrap="square" lIns="91425" tIns="91425" rIns="91425" bIns="91425" anchor="ctr" anchorCtr="0"/>
          <a:lstStyle>
            <a:lvl1pPr marL="0" marR="0" lvl="0" indent="0" algn="l"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9" name="Google Shape;9;p1"/>
          <p:cNvSpPr txBox="1">
            <a:spLocks noGrp="1"/>
          </p:cNvSpPr>
          <p:nvPr>
            <p:ph type="ftr" idx="11"/>
          </p:nvPr>
        </p:nvSpPr>
        <p:spPr>
          <a:xfrm>
            <a:off x="609601" y="4686155"/>
            <a:ext cx="5421000" cy="273900"/>
          </a:xfrm>
          <a:prstGeom prst="rect">
            <a:avLst/>
          </a:prstGeom>
          <a:noFill/>
          <a:ln>
            <a:noFill/>
          </a:ln>
        </p:spPr>
        <p:txBody>
          <a:bodyPr spcFirstLastPara="1" wrap="square" lIns="91425" tIns="91425" rIns="91425" bIns="91425" anchor="ctr" anchorCtr="0"/>
          <a:lstStyle>
            <a:lvl1pPr marL="0" marR="0" lvl="0" indent="0" algn="r" rtl="0">
              <a:spcBef>
                <a:spcPts val="0"/>
              </a:spcBef>
              <a:spcAft>
                <a:spcPts val="0"/>
              </a:spcAft>
              <a:buSzPts val="1400"/>
              <a:buNone/>
              <a:defRPr sz="1400" b="0" i="0" u="none" strike="noStrike" cap="none">
                <a:solidFill>
                  <a:schemeClr val="dk2"/>
                </a:solidFill>
                <a:latin typeface="Questrial"/>
                <a:ea typeface="Questrial"/>
                <a:cs typeface="Questrial"/>
                <a:sym typeface="Questrial"/>
              </a:defRPr>
            </a:lvl1pPr>
            <a:lvl2pPr marL="457200" marR="0" lvl="1"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2pPr>
            <a:lvl3pPr marL="914400" marR="0" lvl="2"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3pPr>
            <a:lvl4pPr marL="1371600" marR="0" lvl="3"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4pPr>
            <a:lvl5pPr marL="1828800" marR="0" lvl="4"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5pPr>
            <a:lvl6pPr marL="2286000" marR="0" lvl="5"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6pPr>
            <a:lvl7pPr marL="2743200" marR="0" lvl="6"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7pPr>
            <a:lvl8pPr marL="3200400" marR="0" lvl="7"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8pPr>
            <a:lvl9pPr marL="3657600" marR="0" lvl="8" indent="0" algn="l" rtl="0">
              <a:spcBef>
                <a:spcPts val="0"/>
              </a:spcBef>
              <a:spcAft>
                <a:spcPts val="0"/>
              </a:spcAft>
              <a:buSzPts val="1400"/>
              <a:buNone/>
              <a:defRPr sz="1800" b="0" i="0" u="none" strike="noStrike" cap="none">
                <a:solidFill>
                  <a:schemeClr val="dk1"/>
                </a:solidFill>
                <a:latin typeface="Questrial"/>
                <a:ea typeface="Questrial"/>
                <a:cs typeface="Questrial"/>
                <a:sym typeface="Questrial"/>
              </a:defRPr>
            </a:lvl9pPr>
          </a:lstStyle>
          <a:p>
            <a:endParaRPr/>
          </a:p>
        </p:txBody>
      </p:sp>
      <p:sp>
        <p:nvSpPr>
          <p:cNvPr id="10" name="Google Shape;10;p1"/>
          <p:cNvSpPr/>
          <p:nvPr/>
        </p:nvSpPr>
        <p:spPr>
          <a:xfrm>
            <a:off x="0" y="925830"/>
            <a:ext cx="9144000" cy="240000"/>
          </a:xfrm>
          <a:prstGeom prst="rect">
            <a:avLst/>
          </a:prstGeom>
          <a:solidFill>
            <a:srgbClr val="FFFFFF"/>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1" name="Google Shape;11;p1"/>
          <p:cNvSpPr/>
          <p:nvPr/>
        </p:nvSpPr>
        <p:spPr>
          <a:xfrm>
            <a:off x="0" y="960120"/>
            <a:ext cx="533400" cy="1713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2" name="Google Shape;12;p1"/>
          <p:cNvSpPr/>
          <p:nvPr/>
        </p:nvSpPr>
        <p:spPr>
          <a:xfrm>
            <a:off x="590550" y="960120"/>
            <a:ext cx="8553600" cy="171300"/>
          </a:xfrm>
          <a:prstGeom prst="rect">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Questrial"/>
              <a:ea typeface="Questrial"/>
              <a:cs typeface="Questrial"/>
              <a:sym typeface="Questrial"/>
            </a:endParaRPr>
          </a:p>
        </p:txBody>
      </p:sp>
      <p:sp>
        <p:nvSpPr>
          <p:cNvPr id="13" name="Google Shape;13;p1"/>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lvl1pPr marL="0" marR="0" lvl="0" indent="0" algn="ctr" rtl="0">
              <a:spcBef>
                <a:spcPts val="0"/>
              </a:spcBef>
              <a:buNone/>
              <a:defRPr sz="1200" b="1" i="0" u="none" strike="noStrike" cap="none">
                <a:solidFill>
                  <a:schemeClr val="dk2"/>
                </a:solidFill>
                <a:latin typeface="Questrial"/>
                <a:ea typeface="Questrial"/>
                <a:cs typeface="Questrial"/>
                <a:sym typeface="Questrial"/>
              </a:defRPr>
            </a:lvl1pPr>
            <a:lvl2pPr marL="0" marR="0" lvl="1" indent="0" algn="ctr" rtl="0">
              <a:spcBef>
                <a:spcPts val="0"/>
              </a:spcBef>
              <a:buNone/>
              <a:defRPr sz="1200" b="1" i="0" u="none" strike="noStrike" cap="none">
                <a:solidFill>
                  <a:schemeClr val="dk2"/>
                </a:solidFill>
                <a:latin typeface="Questrial"/>
                <a:ea typeface="Questrial"/>
                <a:cs typeface="Questrial"/>
                <a:sym typeface="Questrial"/>
              </a:defRPr>
            </a:lvl2pPr>
            <a:lvl3pPr marL="0" marR="0" lvl="2" indent="0" algn="ctr" rtl="0">
              <a:spcBef>
                <a:spcPts val="0"/>
              </a:spcBef>
              <a:buNone/>
              <a:defRPr sz="1200" b="1" i="0" u="none" strike="noStrike" cap="none">
                <a:solidFill>
                  <a:schemeClr val="dk2"/>
                </a:solidFill>
                <a:latin typeface="Questrial"/>
                <a:ea typeface="Questrial"/>
                <a:cs typeface="Questrial"/>
                <a:sym typeface="Questrial"/>
              </a:defRPr>
            </a:lvl3pPr>
            <a:lvl4pPr marL="0" marR="0" lvl="3" indent="0" algn="ctr" rtl="0">
              <a:spcBef>
                <a:spcPts val="0"/>
              </a:spcBef>
              <a:buNone/>
              <a:defRPr sz="1200" b="1" i="0" u="none" strike="noStrike" cap="none">
                <a:solidFill>
                  <a:schemeClr val="dk2"/>
                </a:solidFill>
                <a:latin typeface="Questrial"/>
                <a:ea typeface="Questrial"/>
                <a:cs typeface="Questrial"/>
                <a:sym typeface="Questrial"/>
              </a:defRPr>
            </a:lvl4pPr>
            <a:lvl5pPr marL="0" marR="0" lvl="4" indent="0" algn="ctr" rtl="0">
              <a:spcBef>
                <a:spcPts val="0"/>
              </a:spcBef>
              <a:buNone/>
              <a:defRPr sz="1200" b="1" i="0" u="none" strike="noStrike" cap="none">
                <a:solidFill>
                  <a:schemeClr val="dk2"/>
                </a:solidFill>
                <a:latin typeface="Questrial"/>
                <a:ea typeface="Questrial"/>
                <a:cs typeface="Questrial"/>
                <a:sym typeface="Questrial"/>
              </a:defRPr>
            </a:lvl5pPr>
            <a:lvl6pPr marL="0" marR="0" lvl="5" indent="0" algn="ctr" rtl="0">
              <a:spcBef>
                <a:spcPts val="0"/>
              </a:spcBef>
              <a:buNone/>
              <a:defRPr sz="1200" b="1" i="0" u="none" strike="noStrike" cap="none">
                <a:solidFill>
                  <a:schemeClr val="dk2"/>
                </a:solidFill>
                <a:latin typeface="Questrial"/>
                <a:ea typeface="Questrial"/>
                <a:cs typeface="Questrial"/>
                <a:sym typeface="Questrial"/>
              </a:defRPr>
            </a:lvl6pPr>
            <a:lvl7pPr marL="0" marR="0" lvl="6" indent="0" algn="ctr" rtl="0">
              <a:spcBef>
                <a:spcPts val="0"/>
              </a:spcBef>
              <a:buNone/>
              <a:defRPr sz="1200" b="1" i="0" u="none" strike="noStrike" cap="none">
                <a:solidFill>
                  <a:schemeClr val="dk2"/>
                </a:solidFill>
                <a:latin typeface="Questrial"/>
                <a:ea typeface="Questrial"/>
                <a:cs typeface="Questrial"/>
                <a:sym typeface="Questrial"/>
              </a:defRPr>
            </a:lvl7pPr>
            <a:lvl8pPr marL="0" marR="0" lvl="7" indent="0" algn="ctr" rtl="0">
              <a:spcBef>
                <a:spcPts val="0"/>
              </a:spcBef>
              <a:buNone/>
              <a:defRPr sz="1200" b="1" i="0" u="none" strike="noStrike" cap="none">
                <a:solidFill>
                  <a:schemeClr val="dk2"/>
                </a:solidFill>
                <a:latin typeface="Questrial"/>
                <a:ea typeface="Questrial"/>
                <a:cs typeface="Questrial"/>
                <a:sym typeface="Questrial"/>
              </a:defRPr>
            </a:lvl8pPr>
            <a:lvl9pPr marL="0" marR="0" lvl="8" indent="0" algn="ctr" rtl="0">
              <a:spcBef>
                <a:spcPts val="0"/>
              </a:spcBef>
              <a:buNone/>
              <a:defRPr sz="1200" b="1" i="0" u="none" strike="noStrike" cap="none">
                <a:solidFill>
                  <a:schemeClr val="dk2"/>
                </a:solidFill>
                <a:latin typeface="Questrial"/>
                <a:ea typeface="Questrial"/>
                <a:cs typeface="Questrial"/>
                <a:sym typeface="Questrial"/>
              </a:defRPr>
            </a:lvl9p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a:t>
            </a:fld>
            <a:endParaRPr sz="1400">
              <a:solidFill>
                <a:srgbClr val="FFFFFF"/>
              </a:solidFill>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5.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15.jpeg"/></Relationships>
</file>

<file path=ppt/slides/_rels/slide1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22.gif"/></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6.xml"/><Relationship Id="rId1" Type="http://schemas.openxmlformats.org/officeDocument/2006/relationships/slideLayout" Target="../slideLayouts/slideLayout1.xml"/><Relationship Id="rId5" Type="http://schemas.openxmlformats.org/officeDocument/2006/relationships/image" Target="../media/image25.jpeg"/><Relationship Id="rId4" Type="http://schemas.openxmlformats.org/officeDocument/2006/relationships/image" Target="../media/image24.png"/></Relationships>
</file>

<file path=ppt/slides/_rels/slide27.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7.png"/><Relationship Id="rId7"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 Id="rId6" Type="http://schemas.openxmlformats.org/officeDocument/2006/relationships/image" Target="../media/image30.jpeg"/><Relationship Id="rId5" Type="http://schemas.openxmlformats.org/officeDocument/2006/relationships/image" Target="../media/image29.jpeg"/><Relationship Id="rId4" Type="http://schemas.openxmlformats.org/officeDocument/2006/relationships/image" Target="../media/image28.png"/></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0.xml"/><Relationship Id="rId1" Type="http://schemas.openxmlformats.org/officeDocument/2006/relationships/slideLayout" Target="../slideLayouts/slideLayout4.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31.xml"/><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32.xml"/><Relationship Id="rId1" Type="http://schemas.openxmlformats.org/officeDocument/2006/relationships/slideLayout" Target="../slideLayouts/slideLayout4.xml"/></Relationships>
</file>

<file path=ppt/slides/_rels/slide33.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45.xml"/><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46.xml"/><Relationship Id="rId1" Type="http://schemas.openxmlformats.org/officeDocument/2006/relationships/slideLayout" Target="../slideLayouts/slideLayout4.xml"/></Relationships>
</file>

<file path=ppt/slides/_rels/slide4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7.xml"/><Relationship Id="rId1" Type="http://schemas.openxmlformats.org/officeDocument/2006/relationships/slideLayout" Target="../slideLayouts/slideLayout1.xml"/><Relationship Id="rId4" Type="http://schemas.openxmlformats.org/officeDocument/2006/relationships/image" Target="../media/image44.jpeg"/></Relationships>
</file>

<file path=ppt/slides/_rels/slide48.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49.xml"/><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50.xml"/><Relationship Id="rId1" Type="http://schemas.openxmlformats.org/officeDocument/2006/relationships/slideLayout" Target="../slideLayouts/slideLayout4.xml"/></Relationships>
</file>

<file path=ppt/slides/_rels/slide51.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Google Shape;107;p14"/>
          <p:cNvSpPr txBox="1">
            <a:spLocks noGrp="1"/>
          </p:cNvSpPr>
          <p:nvPr>
            <p:ph type="ctrTitle"/>
          </p:nvPr>
        </p:nvSpPr>
        <p:spPr>
          <a:xfrm>
            <a:off x="361950" y="600075"/>
            <a:ext cx="8324850" cy="616873"/>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lt2"/>
              </a:buClr>
              <a:buSzPts val="3600"/>
              <a:buFont typeface="Questrial"/>
              <a:buNone/>
            </a:pPr>
            <a:r>
              <a:rPr lang="en" sz="3600" b="0" i="0" u="none" strike="noStrike" cap="none">
                <a:solidFill>
                  <a:schemeClr val="lt2"/>
                </a:solidFill>
                <a:latin typeface="Questrial"/>
                <a:ea typeface="Questrial"/>
                <a:cs typeface="Questrial"/>
                <a:sym typeface="Questrial"/>
              </a:rPr>
              <a:t>10. CLOUD AND MOBILE </a:t>
            </a:r>
            <a:endParaRPr sz="3600" b="0" i="0" u="none" strike="noStrike" cap="none">
              <a:solidFill>
                <a:schemeClr val="lt2"/>
              </a:solidFill>
              <a:latin typeface="Questrial"/>
              <a:ea typeface="Questrial"/>
              <a:cs typeface="Questrial"/>
              <a:sym typeface="Questrial"/>
            </a:endParaRPr>
          </a:p>
          <a:p>
            <a:pPr marL="0" marR="0" lvl="0" indent="0" algn="l" rtl="0">
              <a:spcBef>
                <a:spcPts val="0"/>
              </a:spcBef>
              <a:spcAft>
                <a:spcPts val="0"/>
              </a:spcAft>
              <a:buClr>
                <a:schemeClr val="lt2"/>
              </a:buClr>
              <a:buSzPts val="3600"/>
              <a:buFont typeface="Questrial"/>
              <a:buNone/>
            </a:pPr>
            <a:r>
              <a:rPr lang="en" sz="3600"/>
              <a:t>       </a:t>
            </a:r>
            <a:r>
              <a:rPr lang="en" sz="3600" b="0" i="0" u="none" strike="noStrike" cap="none">
                <a:solidFill>
                  <a:schemeClr val="lt2"/>
                </a:solidFill>
                <a:latin typeface="Questrial"/>
                <a:ea typeface="Questrial"/>
                <a:cs typeface="Questrial"/>
                <a:sym typeface="Questrial"/>
              </a:rPr>
              <a:t>TECHNOLOGIES</a:t>
            </a:r>
            <a:endParaRPr sz="3200" b="0" i="0" u="none" strike="noStrike" cap="none">
              <a:solidFill>
                <a:schemeClr val="lt2"/>
              </a:solidFill>
              <a:latin typeface="Questrial"/>
              <a:ea typeface="Questrial"/>
              <a:cs typeface="Questrial"/>
              <a:sym typeface="Questrial"/>
            </a:endParaRPr>
          </a:p>
        </p:txBody>
      </p:sp>
      <p:sp>
        <p:nvSpPr>
          <p:cNvPr id="109" name="Google Shape;109;p14"/>
          <p:cNvSpPr txBox="1">
            <a:spLocks noGrp="1"/>
          </p:cNvSpPr>
          <p:nvPr>
            <p:ph type="sldNum" idx="12"/>
          </p:nvPr>
        </p:nvSpPr>
        <p:spPr>
          <a:xfrm>
            <a:off x="8001000" y="171450"/>
            <a:ext cx="838200" cy="2859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fld id="{00000000-1234-1234-1234-123412341234}" type="slidenum">
              <a:rPr lang="en" sz="1400" b="1" i="0" u="none" strike="noStrike" cap="none">
                <a:solidFill>
                  <a:schemeClr val="lt2"/>
                </a:solidFill>
                <a:latin typeface="Questrial"/>
                <a:ea typeface="Questrial"/>
                <a:cs typeface="Questrial"/>
                <a:sym typeface="Questrial"/>
              </a:rPr>
              <a:pPr marL="0" marR="0" lvl="0" indent="0" algn="ctr" rtl="0">
                <a:lnSpc>
                  <a:spcPct val="90000"/>
                </a:lnSpc>
                <a:spcBef>
                  <a:spcPts val="0"/>
                </a:spcBef>
                <a:spcAft>
                  <a:spcPts val="0"/>
                </a:spcAft>
                <a:buNone/>
              </a:pPr>
              <a:t>1</a:t>
            </a:fld>
            <a:endParaRPr sz="1400" b="1" i="0" u="none" strike="noStrike" cap="none">
              <a:solidFill>
                <a:schemeClr val="lt2"/>
              </a:solidFill>
              <a:latin typeface="Questrial"/>
              <a:ea typeface="Questrial"/>
              <a:cs typeface="Questrial"/>
              <a:sym typeface="Questrial"/>
            </a:endParaRPr>
          </a:p>
        </p:txBody>
      </p:sp>
      <p:pic>
        <p:nvPicPr>
          <p:cNvPr id="111" name="Google Shape;111;p14" descr="Image result for mobile cloud computing"/>
          <p:cNvPicPr preferRelativeResize="0"/>
          <p:nvPr/>
        </p:nvPicPr>
        <p:blipFill rotWithShape="1">
          <a:blip r:embed="rId3">
            <a:alphaModFix/>
          </a:blip>
          <a:srcRect/>
          <a:stretch/>
        </p:blipFill>
        <p:spPr>
          <a:xfrm>
            <a:off x="2884261" y="1207423"/>
            <a:ext cx="3280228" cy="2962564"/>
          </a:xfrm>
          <a:prstGeom prst="rect">
            <a:avLst/>
          </a:prstGeom>
          <a:noFill/>
          <a:ln>
            <a:noFill/>
          </a:ln>
        </p:spPr>
      </p:pic>
      <p:pic>
        <p:nvPicPr>
          <p:cNvPr id="112" name="Google Shape;112;p14"/>
          <p:cNvPicPr preferRelativeResize="0"/>
          <p:nvPr/>
        </p:nvPicPr>
        <p:blipFill>
          <a:blip r:embed="rId4">
            <a:alphaModFix/>
          </a:blip>
          <a:stretch>
            <a:fillRect/>
          </a:stretch>
        </p:blipFill>
        <p:spPr>
          <a:xfrm>
            <a:off x="63848" y="4572412"/>
            <a:ext cx="2068468" cy="444725"/>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17"/>
        <p:cNvGrpSpPr/>
        <p:nvPr/>
      </p:nvGrpSpPr>
      <p:grpSpPr>
        <a:xfrm>
          <a:off x="0" y="0"/>
          <a:ext cx="0" cy="0"/>
          <a:chOff x="0" y="0"/>
          <a:chExt cx="0" cy="0"/>
        </a:xfrm>
      </p:grpSpPr>
      <p:sp>
        <p:nvSpPr>
          <p:cNvPr id="118" name="Google Shape;118;p15"/>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Copyright Notice</a:t>
            </a:r>
            <a:endParaRPr/>
          </a:p>
        </p:txBody>
      </p:sp>
      <p:sp>
        <p:nvSpPr>
          <p:cNvPr id="119" name="Google Shape;119;p1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2</a:t>
            </a:fld>
            <a:endParaRPr/>
          </a:p>
        </p:txBody>
      </p:sp>
      <p:sp>
        <p:nvSpPr>
          <p:cNvPr id="120" name="Google Shape;120;p15"/>
          <p:cNvSpPr txBox="1"/>
          <p:nvPr/>
        </p:nvSpPr>
        <p:spPr>
          <a:xfrm>
            <a:off x="612650" y="1200150"/>
            <a:ext cx="8153400" cy="2166600"/>
          </a:xfrm>
          <a:prstGeom prst="rect">
            <a:avLst/>
          </a:prstGeom>
          <a:noFill/>
          <a:ln>
            <a:noFill/>
          </a:ln>
        </p:spPr>
        <p:txBody>
          <a:bodyPr spcFirstLastPara="1" wrap="square" lIns="91425" tIns="45700" rIns="91425" bIns="45700" anchor="t" anchorCtr="0">
            <a:noAutofit/>
          </a:bodyPr>
          <a:lstStyle/>
          <a:p>
            <a:pPr marL="320040" lvl="0" indent="-349250" algn="l" rtl="0">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is presented as is. This presentation was assembled using information from various websites or sources across the web.</a:t>
            </a:r>
            <a:endParaRPr sz="2200">
              <a:solidFill>
                <a:srgbClr val="000000"/>
              </a:solidFill>
              <a:latin typeface="Questrial"/>
              <a:ea typeface="Questrial"/>
              <a:cs typeface="Questrial"/>
              <a:sym typeface="Questrial"/>
            </a:endParaRPr>
          </a:p>
          <a:p>
            <a:pPr marL="320040" lvl="0" indent="-349250" algn="l" rtl="0">
              <a:lnSpc>
                <a:spcPct val="115000"/>
              </a:lnSpc>
              <a:spcBef>
                <a:spcPts val="700"/>
              </a:spcBef>
              <a:spcAft>
                <a:spcPts val="0"/>
              </a:spcAft>
              <a:buClr>
                <a:srgbClr val="A7B789"/>
              </a:buClr>
              <a:buSzPts val="2200"/>
              <a:buFont typeface="Noto Sans Symbols"/>
              <a:buChar char="◻"/>
            </a:pPr>
            <a:r>
              <a:rPr lang="en" sz="2200">
                <a:solidFill>
                  <a:srgbClr val="000000"/>
                </a:solidFill>
                <a:latin typeface="Questrial"/>
                <a:ea typeface="Questrial"/>
                <a:cs typeface="Questrial"/>
                <a:sym typeface="Questrial"/>
              </a:rPr>
              <a:t>This presentation uses Creative Commons Attribution 4.0 International (CC BY 4.0). © 2019 BilimEdtech</a:t>
            </a:r>
            <a:endParaRPr sz="2200">
              <a:solidFill>
                <a:srgbClr val="000000"/>
              </a:solidFill>
              <a:latin typeface="Questrial"/>
              <a:ea typeface="Questrial"/>
              <a:cs typeface="Questrial"/>
              <a:sym typeface="Questrial"/>
            </a:endParaRPr>
          </a:p>
          <a:p>
            <a:pPr marL="320040" lvl="0" indent="-209550" algn="l" rtl="0">
              <a:lnSpc>
                <a:spcPct val="115000"/>
              </a:lnSpc>
              <a:spcBef>
                <a:spcPts val="700"/>
              </a:spcBef>
              <a:spcAft>
                <a:spcPts val="0"/>
              </a:spcAft>
              <a:buNone/>
            </a:pPr>
            <a:endParaRPr sz="2200">
              <a:solidFill>
                <a:srgbClr val="000000"/>
              </a:solidFill>
              <a:latin typeface="Questrial"/>
              <a:ea typeface="Questrial"/>
              <a:cs typeface="Questrial"/>
              <a:sym typeface="Questrial"/>
            </a:endParaRPr>
          </a:p>
        </p:txBody>
      </p:sp>
      <p:pic>
        <p:nvPicPr>
          <p:cNvPr id="121" name="Google Shape;121;p15"/>
          <p:cNvPicPr preferRelativeResize="0"/>
          <p:nvPr/>
        </p:nvPicPr>
        <p:blipFill rotWithShape="1">
          <a:blip r:embed="rId3">
            <a:alphaModFix/>
          </a:blip>
          <a:srcRect/>
          <a:stretch/>
        </p:blipFill>
        <p:spPr>
          <a:xfrm>
            <a:off x="1032800" y="3453500"/>
            <a:ext cx="2073974" cy="727504"/>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26"/>
        <p:cNvGrpSpPr/>
        <p:nvPr/>
      </p:nvGrpSpPr>
      <p:grpSpPr>
        <a:xfrm>
          <a:off x="0" y="0"/>
          <a:ext cx="0" cy="0"/>
          <a:chOff x="0" y="0"/>
          <a:chExt cx="0" cy="0"/>
        </a:xfrm>
      </p:grpSpPr>
      <p:sp>
        <p:nvSpPr>
          <p:cNvPr id="127" name="Google Shape;127;p16"/>
          <p:cNvSpPr txBox="1">
            <a:spLocks noGrp="1"/>
          </p:cNvSpPr>
          <p:nvPr>
            <p:ph type="body" idx="1"/>
          </p:nvPr>
        </p:nvSpPr>
        <p:spPr>
          <a:xfrm>
            <a:off x="1371601" y="2057400"/>
            <a:ext cx="4800599" cy="2495550"/>
          </a:xfrm>
          <a:prstGeom prst="rect">
            <a:avLst/>
          </a:prstGeom>
          <a:noFill/>
          <a:ln>
            <a:noFill/>
          </a:ln>
        </p:spPr>
        <p:txBody>
          <a:bodyPr spcFirstLastPara="1" wrap="square" lIns="91425" tIns="45700" rIns="91425" bIns="45700" anchor="t" anchorCtr="0">
            <a:noAutofit/>
          </a:bodyPr>
          <a:lstStyle/>
          <a:p>
            <a:pPr marL="0" lvl="0" indent="0" algn="l" rtl="0">
              <a:spcBef>
                <a:spcPts val="700"/>
              </a:spcBef>
              <a:spcAft>
                <a:spcPts val="0"/>
              </a:spcAft>
              <a:buClr>
                <a:schemeClr val="accent2"/>
              </a:buClr>
              <a:buSzPts val="1680"/>
              <a:buFont typeface="Noto Sans Symbols"/>
              <a:buNone/>
            </a:pPr>
            <a:r>
              <a:rPr lang="en" b="1"/>
              <a:t>10.1. Cloud Computing</a:t>
            </a:r>
            <a:endParaRPr b="1"/>
          </a:p>
          <a:p>
            <a:pPr marL="0" lvl="0" indent="0" algn="l" rtl="0">
              <a:spcBef>
                <a:spcPts val="700"/>
              </a:spcBef>
              <a:spcAft>
                <a:spcPts val="0"/>
              </a:spcAft>
              <a:buClr>
                <a:schemeClr val="accent2"/>
              </a:buClr>
              <a:buSzPts val="1680"/>
              <a:buFont typeface="Noto Sans Symbols"/>
              <a:buNone/>
            </a:pPr>
            <a:r>
              <a:rPr lang="en"/>
              <a:t>10.2. Mobile Cloud Computing</a:t>
            </a:r>
            <a:endParaRPr/>
          </a:p>
        </p:txBody>
      </p:sp>
      <p:sp>
        <p:nvSpPr>
          <p:cNvPr id="128" name="Google Shape;128;p16"/>
          <p:cNvSpPr txBox="1">
            <a:spLocks noGrp="1"/>
          </p:cNvSpPr>
          <p:nvPr>
            <p:ph type="title"/>
          </p:nvPr>
        </p:nvSpPr>
        <p:spPr>
          <a:xfrm>
            <a:off x="1371600" y="1200150"/>
            <a:ext cx="76200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FFFF"/>
              </a:buClr>
              <a:buSzPts val="3600"/>
              <a:buFont typeface="Questrial"/>
              <a:buNone/>
            </a:pPr>
            <a:r>
              <a:rPr lang="en"/>
              <a:t>10.1. Cloud Computing</a:t>
            </a:r>
            <a:endParaRPr/>
          </a:p>
        </p:txBody>
      </p:sp>
      <p:sp>
        <p:nvSpPr>
          <p:cNvPr id="129" name="Google Shape;129;p16"/>
          <p:cNvSpPr txBox="1">
            <a:spLocks noGrp="1"/>
          </p:cNvSpPr>
          <p:nvPr>
            <p:ph type="sldNum" idx="12"/>
          </p:nvPr>
        </p:nvSpPr>
        <p:spPr>
          <a:xfrm>
            <a:off x="0" y="1314450"/>
            <a:ext cx="1295400" cy="526200"/>
          </a:xfrm>
          <a:prstGeom prst="rect">
            <a:avLst/>
          </a:prstGeom>
          <a:noFill/>
          <a:ln>
            <a:noFill/>
          </a:ln>
        </p:spPr>
        <p:txBody>
          <a:bodyPr spcFirstLastPara="1" wrap="square" lIns="91425" tIns="45700" rIns="91425" bIns="45700" anchor="ctr" anchorCtr="0">
            <a:noAutofit/>
          </a:bodyPr>
          <a:lstStyle/>
          <a:p>
            <a:pPr marL="0" lvl="0" indent="0" algn="ctr" rtl="0">
              <a:spcBef>
                <a:spcPts val="0"/>
              </a:spcBef>
              <a:spcAft>
                <a:spcPts val="0"/>
              </a:spcAft>
              <a:buNone/>
            </a:pPr>
            <a:fld id="{00000000-1234-1234-1234-123412341234}" type="slidenum">
              <a:rPr lang="en"/>
              <a:pPr marL="0" lvl="0" indent="0" algn="ctr" rtl="0">
                <a:spcBef>
                  <a:spcPts val="0"/>
                </a:spcBef>
                <a:spcAft>
                  <a:spcPts val="0"/>
                </a:spcAft>
                <a:buNone/>
              </a:pPr>
              <a:t>3</a:t>
            </a:fld>
            <a:endParaRPr/>
          </a:p>
        </p:txBody>
      </p:sp>
      <p:pic>
        <p:nvPicPr>
          <p:cNvPr id="130" name="Google Shape;130;p16"/>
          <p:cNvPicPr preferRelativeResize="0"/>
          <p:nvPr/>
        </p:nvPicPr>
        <p:blipFill rotWithShape="1">
          <a:blip r:embed="rId3">
            <a:alphaModFix/>
          </a:blip>
          <a:srcRect/>
          <a:stretch/>
        </p:blipFill>
        <p:spPr>
          <a:xfrm>
            <a:off x="5943600" y="2201954"/>
            <a:ext cx="2953941" cy="2435162"/>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35"/>
        <p:cNvGrpSpPr/>
        <p:nvPr/>
      </p:nvGrpSpPr>
      <p:grpSpPr>
        <a:xfrm>
          <a:off x="0" y="0"/>
          <a:ext cx="0" cy="0"/>
          <a:chOff x="0" y="0"/>
          <a:chExt cx="0" cy="0"/>
        </a:xfrm>
      </p:grpSpPr>
      <p:sp>
        <p:nvSpPr>
          <p:cNvPr id="136" name="Google Shape;136;p17"/>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Learning Objectives</a:t>
            </a:r>
            <a:endParaRPr/>
          </a:p>
        </p:txBody>
      </p:sp>
      <p:sp>
        <p:nvSpPr>
          <p:cNvPr id="137" name="Google Shape;137;p17"/>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a:t>
            </a:fld>
            <a:endParaRPr sz="665" b="1" i="0" u="none" strike="noStrike" cap="none">
              <a:solidFill>
                <a:srgbClr val="FFFFFF"/>
              </a:solidFill>
              <a:latin typeface="Questrial"/>
              <a:ea typeface="Questrial"/>
              <a:cs typeface="Questrial"/>
              <a:sym typeface="Questrial"/>
            </a:endParaRPr>
          </a:p>
        </p:txBody>
      </p:sp>
      <p:sp>
        <p:nvSpPr>
          <p:cNvPr id="138" name="Google Shape;138;p17"/>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Explain cloud computing in simple terms</a:t>
            </a:r>
            <a:endParaRPr/>
          </a:p>
          <a:p>
            <a:pPr marL="457200" lvl="0" indent="-368300" algn="l" rtl="0">
              <a:spcBef>
                <a:spcPts val="700"/>
              </a:spcBef>
              <a:spcAft>
                <a:spcPts val="0"/>
              </a:spcAft>
              <a:buSzPts val="2200"/>
              <a:buChar char="◻"/>
            </a:pPr>
            <a:r>
              <a:rPr lang="en"/>
              <a:t>Describe infrastructure, platform and software</a:t>
            </a:r>
            <a:endParaRPr/>
          </a:p>
          <a:p>
            <a:pPr marL="457200" lvl="0" indent="-368300" algn="l" rtl="0">
              <a:spcBef>
                <a:spcPts val="700"/>
              </a:spcBef>
              <a:spcAft>
                <a:spcPts val="0"/>
              </a:spcAft>
              <a:buSzPts val="2200"/>
              <a:buChar char="◻"/>
            </a:pPr>
            <a:r>
              <a:rPr lang="en"/>
              <a:t>Describe SaaS, PaaS, and IaaS</a:t>
            </a:r>
            <a:endParaRPr/>
          </a:p>
          <a:p>
            <a:pPr marL="457200" lvl="0" indent="-368300" algn="l" rtl="0">
              <a:spcBef>
                <a:spcPts val="700"/>
              </a:spcBef>
              <a:spcAft>
                <a:spcPts val="0"/>
              </a:spcAft>
              <a:buSzPts val="2200"/>
              <a:buChar char="◻"/>
            </a:pPr>
            <a:r>
              <a:rPr lang="en"/>
              <a:t>List advantages and disadvantages of cloud computing</a:t>
            </a:r>
            <a:endParaRP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43"/>
        <p:cNvGrpSpPr/>
        <p:nvPr/>
      </p:nvGrpSpPr>
      <p:grpSpPr>
        <a:xfrm>
          <a:off x="0" y="0"/>
          <a:ext cx="0" cy="0"/>
          <a:chOff x="0" y="0"/>
          <a:chExt cx="0" cy="0"/>
        </a:xfrm>
      </p:grpSpPr>
      <p:sp>
        <p:nvSpPr>
          <p:cNvPr id="144" name="Google Shape;144;p18"/>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is…</a:t>
            </a:r>
            <a:endParaRPr/>
          </a:p>
        </p:txBody>
      </p:sp>
      <p:sp>
        <p:nvSpPr>
          <p:cNvPr id="145" name="Google Shape;145;p18"/>
          <p:cNvSpPr txBox="1">
            <a:spLocks noGrp="1"/>
          </p:cNvSpPr>
          <p:nvPr>
            <p:ph type="body" idx="1"/>
          </p:nvPr>
        </p:nvSpPr>
        <p:spPr>
          <a:xfrm>
            <a:off x="609600" y="1192175"/>
            <a:ext cx="73152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Internet-based computing</a:t>
            </a:r>
            <a:endParaRPr/>
          </a:p>
          <a:p>
            <a:pPr marL="457200" lvl="0" indent="-368300" algn="l" rtl="0">
              <a:spcBef>
                <a:spcPts val="700"/>
              </a:spcBef>
              <a:spcAft>
                <a:spcPts val="0"/>
              </a:spcAft>
              <a:buSzPts val="2200"/>
              <a:buChar char="◻"/>
            </a:pPr>
            <a:r>
              <a:rPr lang="en"/>
              <a:t>Using web services for our computing needs</a:t>
            </a:r>
            <a:endParaRPr/>
          </a:p>
          <a:p>
            <a:pPr marL="457200" lvl="0" indent="-368300" algn="l" rtl="0">
              <a:spcBef>
                <a:spcPts val="700"/>
              </a:spcBef>
              <a:spcAft>
                <a:spcPts val="0"/>
              </a:spcAft>
              <a:buSzPts val="2200"/>
              <a:buChar char="◻"/>
            </a:pPr>
            <a:r>
              <a:rPr lang="en"/>
              <a:t>Providing shared resources, </a:t>
            </a:r>
            <a:br>
              <a:rPr lang="en"/>
            </a:br>
            <a:r>
              <a:rPr lang="en"/>
              <a:t>software, and information</a:t>
            </a:r>
            <a:br>
              <a:rPr lang="en"/>
            </a:br>
            <a:r>
              <a:rPr lang="en"/>
              <a:t>to computers and other devices </a:t>
            </a:r>
            <a:br>
              <a:rPr lang="en"/>
            </a:br>
            <a:r>
              <a:rPr lang="en" u="sng"/>
              <a:t>on-demand through the Internet</a:t>
            </a:r>
            <a:r>
              <a:rPr lang="en"/>
              <a:t>.</a:t>
            </a:r>
            <a:endParaRPr/>
          </a:p>
        </p:txBody>
      </p:sp>
      <p:sp>
        <p:nvSpPr>
          <p:cNvPr id="146" name="Google Shape;146;p18"/>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5</a:t>
            </a:fld>
            <a:endParaRPr sz="665" b="1" i="0" u="none" strike="noStrike" cap="none">
              <a:solidFill>
                <a:srgbClr val="FFFFFF"/>
              </a:solidFill>
              <a:latin typeface="Questrial"/>
              <a:ea typeface="Questrial"/>
              <a:cs typeface="Questrial"/>
              <a:sym typeface="Questrial"/>
            </a:endParaRPr>
          </a:p>
        </p:txBody>
      </p:sp>
      <p:pic>
        <p:nvPicPr>
          <p:cNvPr id="147" name="Google Shape;147;p18"/>
          <p:cNvPicPr preferRelativeResize="0">
            <a:picLocks noGrp="1"/>
          </p:cNvPicPr>
          <p:nvPr>
            <p:ph type="body" idx="2"/>
          </p:nvPr>
        </p:nvPicPr>
        <p:blipFill rotWithShape="1">
          <a:blip r:embed="rId3">
            <a:alphaModFix/>
          </a:blip>
          <a:srcRect/>
          <a:stretch/>
        </p:blipFill>
        <p:spPr>
          <a:xfrm>
            <a:off x="5766200" y="2302025"/>
            <a:ext cx="2805600" cy="24690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52"/>
        <p:cNvGrpSpPr/>
        <p:nvPr/>
      </p:nvGrpSpPr>
      <p:grpSpPr>
        <a:xfrm>
          <a:off x="0" y="0"/>
          <a:ext cx="0" cy="0"/>
          <a:chOff x="0" y="0"/>
          <a:chExt cx="0" cy="0"/>
        </a:xfrm>
      </p:grpSpPr>
      <p:pic>
        <p:nvPicPr>
          <p:cNvPr id="153" name="Google Shape;153;p19" descr="Related image"/>
          <p:cNvPicPr preferRelativeResize="0">
            <a:picLocks noGrp="1"/>
          </p:cNvPicPr>
          <p:nvPr>
            <p:ph type="body" idx="2"/>
          </p:nvPr>
        </p:nvPicPr>
        <p:blipFill rotWithShape="1">
          <a:blip r:embed="rId3">
            <a:alphaModFix/>
          </a:blip>
          <a:srcRect/>
          <a:stretch/>
        </p:blipFill>
        <p:spPr>
          <a:xfrm>
            <a:off x="4270308" y="1220230"/>
            <a:ext cx="4730817" cy="3104120"/>
          </a:xfrm>
          <a:prstGeom prst="rect">
            <a:avLst/>
          </a:prstGeom>
          <a:noFill/>
          <a:ln>
            <a:noFill/>
          </a:ln>
        </p:spPr>
      </p:pic>
      <p:sp>
        <p:nvSpPr>
          <p:cNvPr id="154" name="Google Shape;154;p19"/>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provides…</a:t>
            </a:r>
            <a:endParaRPr/>
          </a:p>
        </p:txBody>
      </p:sp>
      <p:sp>
        <p:nvSpPr>
          <p:cNvPr id="155" name="Google Shape;155;p19"/>
          <p:cNvSpPr txBox="1">
            <a:spLocks noGrp="1"/>
          </p:cNvSpPr>
          <p:nvPr>
            <p:ph type="body" idx="1"/>
          </p:nvPr>
        </p:nvSpPr>
        <p:spPr>
          <a:xfrm>
            <a:off x="609600" y="1192175"/>
            <a:ext cx="49530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Software Applications</a:t>
            </a:r>
            <a:endParaRPr/>
          </a:p>
          <a:p>
            <a:pPr marL="457200" lvl="0" indent="-368300" algn="l" rtl="0">
              <a:spcBef>
                <a:spcPts val="700"/>
              </a:spcBef>
              <a:spcAft>
                <a:spcPts val="0"/>
              </a:spcAft>
              <a:buSzPts val="2200"/>
              <a:buChar char="◻"/>
            </a:pPr>
            <a:r>
              <a:rPr lang="en"/>
              <a:t>Data storage</a:t>
            </a:r>
            <a:endParaRPr/>
          </a:p>
          <a:p>
            <a:pPr marL="457200" lvl="0" indent="-368300" algn="l" rtl="0">
              <a:spcBef>
                <a:spcPts val="700"/>
              </a:spcBef>
              <a:spcAft>
                <a:spcPts val="0"/>
              </a:spcAft>
              <a:buSzPts val="2200"/>
              <a:buChar char="◻"/>
            </a:pPr>
            <a:r>
              <a:rPr lang="en"/>
              <a:t>Computing power</a:t>
            </a:r>
            <a:endParaRPr/>
          </a:p>
          <a:p>
            <a:pPr marL="457200" lvl="0" indent="-368300" algn="l" rtl="0">
              <a:spcBef>
                <a:spcPts val="700"/>
              </a:spcBef>
              <a:spcAft>
                <a:spcPts val="0"/>
              </a:spcAft>
              <a:buSzPts val="2200"/>
              <a:buChar char="◻"/>
            </a:pPr>
            <a:r>
              <a:rPr lang="en"/>
              <a:t>Software platforms</a:t>
            </a:r>
            <a:endParaRPr/>
          </a:p>
          <a:p>
            <a:pPr marL="457200" lvl="0" indent="-368300" algn="l" rtl="0">
              <a:spcBef>
                <a:spcPts val="700"/>
              </a:spcBef>
              <a:spcAft>
                <a:spcPts val="0"/>
              </a:spcAft>
              <a:buSzPts val="2200"/>
              <a:buChar char="◻"/>
            </a:pPr>
            <a:r>
              <a:rPr lang="en"/>
              <a:t>Virtual computers</a:t>
            </a:r>
            <a:endParaRPr/>
          </a:p>
          <a:p>
            <a:pPr marL="457200" lvl="0" indent="-368300" algn="l" rtl="0">
              <a:spcBef>
                <a:spcPts val="700"/>
              </a:spcBef>
              <a:spcAft>
                <a:spcPts val="0"/>
              </a:spcAft>
              <a:buSzPts val="2200"/>
              <a:buChar char="◻"/>
            </a:pPr>
            <a:r>
              <a:rPr lang="en"/>
              <a:t>Virtualized infrastructure</a:t>
            </a:r>
            <a:endParaRPr/>
          </a:p>
        </p:txBody>
      </p:sp>
      <p:sp>
        <p:nvSpPr>
          <p:cNvPr id="156" name="Google Shape;156;p19"/>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6</a:t>
            </a:fld>
            <a:endParaRPr sz="665" b="1" i="0" u="none" strike="noStrike" cap="none">
              <a:solidFill>
                <a:srgbClr val="FFFFFF"/>
              </a:solidFill>
              <a:latin typeface="Questrial"/>
              <a:ea typeface="Questrial"/>
              <a:cs typeface="Questrial"/>
              <a:sym typeface="Questrial"/>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61"/>
        <p:cNvGrpSpPr/>
        <p:nvPr/>
      </p:nvGrpSpPr>
      <p:grpSpPr>
        <a:xfrm>
          <a:off x="0" y="0"/>
          <a:ext cx="0" cy="0"/>
          <a:chOff x="0" y="0"/>
          <a:chExt cx="0" cy="0"/>
        </a:xfrm>
      </p:grpSpPr>
      <p:sp>
        <p:nvSpPr>
          <p:cNvPr id="162" name="Google Shape;162;p20"/>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Everyday usage</a:t>
            </a:r>
            <a:endParaRPr/>
          </a:p>
        </p:txBody>
      </p:sp>
      <p:sp>
        <p:nvSpPr>
          <p:cNvPr id="163" name="Google Shape;163;p20"/>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7</a:t>
            </a:fld>
            <a:endParaRPr sz="665" b="1" i="0" u="none" strike="noStrike" cap="none">
              <a:solidFill>
                <a:srgbClr val="FFFFFF"/>
              </a:solidFill>
              <a:latin typeface="Questrial"/>
              <a:ea typeface="Questrial"/>
              <a:cs typeface="Questrial"/>
              <a:sym typeface="Questrial"/>
            </a:endParaRPr>
          </a:p>
        </p:txBody>
      </p:sp>
      <p:sp>
        <p:nvSpPr>
          <p:cNvPr id="164" name="Google Shape;164;p20"/>
          <p:cNvSpPr txBox="1">
            <a:spLocks noGrp="1"/>
          </p:cNvSpPr>
          <p:nvPr>
            <p:ph type="body" idx="1"/>
          </p:nvPr>
        </p:nvSpPr>
        <p:spPr>
          <a:xfrm>
            <a:off x="612775" y="1200150"/>
            <a:ext cx="8153400" cy="35052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Cloud computing is where computing will happen in the future </a:t>
            </a:r>
            <a:endParaRPr/>
          </a:p>
          <a:p>
            <a:pPr marL="457200" lvl="0" indent="-368300" algn="l" rtl="0">
              <a:spcBef>
                <a:spcPts val="700"/>
              </a:spcBef>
              <a:spcAft>
                <a:spcPts val="0"/>
              </a:spcAft>
              <a:buSzPts val="2200"/>
              <a:buChar char="◻"/>
            </a:pPr>
            <a:r>
              <a:rPr lang="en"/>
              <a:t>However, you use it every day</a:t>
            </a:r>
            <a:endParaRPr/>
          </a:p>
          <a:p>
            <a:pPr marL="914400" lvl="1" indent="-342900" algn="l" rtl="0">
              <a:spcBef>
                <a:spcPts val="550"/>
              </a:spcBef>
              <a:spcAft>
                <a:spcPts val="0"/>
              </a:spcAft>
              <a:buSzPts val="1800"/>
              <a:buChar char="▶"/>
            </a:pPr>
            <a:r>
              <a:rPr lang="en"/>
              <a:t>Online email services (Gmail, Mail.ru, Yandex) </a:t>
            </a:r>
            <a:endParaRPr/>
          </a:p>
          <a:p>
            <a:pPr marL="914400" lvl="1" indent="-342900" algn="l" rtl="0">
              <a:spcBef>
                <a:spcPts val="550"/>
              </a:spcBef>
              <a:spcAft>
                <a:spcPts val="0"/>
              </a:spcAft>
              <a:buSzPts val="1800"/>
              <a:buChar char="▶"/>
            </a:pPr>
            <a:r>
              <a:rPr lang="en"/>
              <a:t>Online documents (Google Drive, OneDrive)</a:t>
            </a:r>
            <a:endParaRPr/>
          </a:p>
          <a:p>
            <a:pPr marL="914400" lvl="1" indent="-342900" algn="l" rtl="0">
              <a:spcBef>
                <a:spcPts val="550"/>
              </a:spcBef>
              <a:spcAft>
                <a:spcPts val="0"/>
              </a:spcAft>
              <a:buSzPts val="1800"/>
              <a:buChar char="▶"/>
            </a:pPr>
            <a:r>
              <a:rPr lang="en"/>
              <a:t>Online translation services</a:t>
            </a:r>
            <a:endParaRPr/>
          </a:p>
          <a:p>
            <a:pPr marL="914400" lvl="1" indent="-342900" algn="l" rtl="0">
              <a:spcBef>
                <a:spcPts val="550"/>
              </a:spcBef>
              <a:spcAft>
                <a:spcPts val="0"/>
              </a:spcAft>
              <a:buSzPts val="1800"/>
              <a:buChar char="▶"/>
            </a:pPr>
            <a:r>
              <a:rPr lang="en"/>
              <a:t>Video/audio streaming</a:t>
            </a:r>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69"/>
        <p:cNvGrpSpPr/>
        <p:nvPr/>
      </p:nvGrpSpPr>
      <p:grpSpPr>
        <a:xfrm>
          <a:off x="0" y="0"/>
          <a:ext cx="0" cy="0"/>
          <a:chOff x="0" y="0"/>
          <a:chExt cx="0" cy="0"/>
        </a:xfrm>
      </p:grpSpPr>
      <p:sp>
        <p:nvSpPr>
          <p:cNvPr id="170" name="Google Shape;170;p21"/>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Components</a:t>
            </a:r>
            <a:endParaRPr/>
          </a:p>
        </p:txBody>
      </p:sp>
      <p:sp>
        <p:nvSpPr>
          <p:cNvPr id="171" name="Google Shape;171;p21"/>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8</a:t>
            </a:fld>
            <a:endParaRPr sz="665" b="1" i="0" u="none" strike="noStrike" cap="none">
              <a:solidFill>
                <a:srgbClr val="FFFFFF"/>
              </a:solidFill>
              <a:latin typeface="Questrial"/>
              <a:ea typeface="Questrial"/>
              <a:cs typeface="Questrial"/>
              <a:sym typeface="Questrial"/>
            </a:endParaRPr>
          </a:p>
        </p:txBody>
      </p:sp>
      <p:sp>
        <p:nvSpPr>
          <p:cNvPr id="172" name="Google Shape;172;p21"/>
          <p:cNvSpPr txBox="1">
            <a:spLocks noGrp="1"/>
          </p:cNvSpPr>
          <p:nvPr>
            <p:ph type="body" idx="1"/>
          </p:nvPr>
        </p:nvSpPr>
        <p:spPr>
          <a:xfrm>
            <a:off x="612775"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Cloud computing has two main components</a:t>
            </a:r>
            <a:endParaRPr/>
          </a:p>
          <a:p>
            <a:pPr marL="914400" lvl="1" indent="-342900" algn="l" rtl="0">
              <a:spcBef>
                <a:spcPts val="550"/>
              </a:spcBef>
              <a:spcAft>
                <a:spcPts val="0"/>
              </a:spcAft>
              <a:buSzPts val="1800"/>
              <a:buChar char="▶"/>
            </a:pPr>
            <a:r>
              <a:rPr lang="en"/>
              <a:t>Frontend</a:t>
            </a:r>
            <a:endParaRPr/>
          </a:p>
          <a:p>
            <a:pPr marL="914400" lvl="1" indent="-342900" algn="l" rtl="0">
              <a:spcBef>
                <a:spcPts val="550"/>
              </a:spcBef>
              <a:spcAft>
                <a:spcPts val="0"/>
              </a:spcAft>
              <a:buSzPts val="1800"/>
              <a:buChar char="▶"/>
            </a:pPr>
            <a:r>
              <a:rPr lang="en"/>
              <a:t>Backend</a:t>
            </a:r>
            <a:endParaRPr/>
          </a:p>
        </p:txBody>
      </p:sp>
      <p:pic>
        <p:nvPicPr>
          <p:cNvPr id="173" name="Google Shape;173;p21" descr="Related image"/>
          <p:cNvPicPr preferRelativeResize="0"/>
          <p:nvPr/>
        </p:nvPicPr>
        <p:blipFill rotWithShape="1">
          <a:blip r:embed="rId3">
            <a:alphaModFix/>
          </a:blip>
          <a:srcRect/>
          <a:stretch/>
        </p:blipFill>
        <p:spPr>
          <a:xfrm>
            <a:off x="3276600" y="1885950"/>
            <a:ext cx="4572000" cy="27432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22"/>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Components: Frontend</a:t>
            </a:r>
            <a:endParaRPr/>
          </a:p>
        </p:txBody>
      </p:sp>
      <p:sp>
        <p:nvSpPr>
          <p:cNvPr id="180" name="Google Shape;180;p2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9</a:t>
            </a:fld>
            <a:endParaRPr sz="665" b="1" i="0" u="none" strike="noStrike" cap="none">
              <a:solidFill>
                <a:srgbClr val="FFFFFF"/>
              </a:solidFill>
              <a:latin typeface="Questrial"/>
              <a:ea typeface="Questrial"/>
              <a:cs typeface="Questrial"/>
              <a:sym typeface="Questrial"/>
            </a:endParaRPr>
          </a:p>
        </p:txBody>
      </p:sp>
      <p:sp>
        <p:nvSpPr>
          <p:cNvPr id="181" name="Google Shape;181;p22"/>
          <p:cNvSpPr txBox="1">
            <a:spLocks noGrp="1"/>
          </p:cNvSpPr>
          <p:nvPr>
            <p:ph type="body" idx="1"/>
          </p:nvPr>
        </p:nvSpPr>
        <p:spPr>
          <a:xfrm>
            <a:off x="612775"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The frontend of cloud computing is the part seen by the client (i.e., the computer user)</a:t>
            </a:r>
            <a:endParaRPr/>
          </a:p>
          <a:p>
            <a:pPr marL="914400" lvl="1" indent="-342900" algn="l" rtl="0">
              <a:spcBef>
                <a:spcPts val="550"/>
              </a:spcBef>
              <a:spcAft>
                <a:spcPts val="0"/>
              </a:spcAft>
              <a:buSzPts val="1800"/>
              <a:buChar char="▶"/>
            </a:pPr>
            <a:r>
              <a:rPr lang="en"/>
              <a:t>Computing device</a:t>
            </a:r>
            <a:endParaRPr/>
          </a:p>
          <a:p>
            <a:pPr marL="914400" lvl="1" indent="-342900" algn="l" rtl="0">
              <a:spcBef>
                <a:spcPts val="550"/>
              </a:spcBef>
              <a:spcAft>
                <a:spcPts val="0"/>
              </a:spcAft>
              <a:buSzPts val="1800"/>
              <a:buChar char="▶"/>
            </a:pPr>
            <a:r>
              <a:rPr lang="en"/>
              <a:t>Web browser</a:t>
            </a:r>
            <a:endParaRPr/>
          </a:p>
          <a:p>
            <a:pPr marL="914400" lvl="1" indent="-342900" algn="l" rtl="0">
              <a:spcBef>
                <a:spcPts val="550"/>
              </a:spcBef>
              <a:spcAft>
                <a:spcPts val="0"/>
              </a:spcAft>
              <a:buSzPts val="1800"/>
              <a:buChar char="▶"/>
            </a:pPr>
            <a:r>
              <a:rPr lang="en"/>
              <a:t>Mobile application</a:t>
            </a:r>
            <a:endParaRPr/>
          </a:p>
        </p:txBody>
      </p:sp>
      <p:pic>
        <p:nvPicPr>
          <p:cNvPr id="182" name="Google Shape;182;p22" descr="Image result for front end vs back end"/>
          <p:cNvPicPr preferRelativeResize="0"/>
          <p:nvPr/>
        </p:nvPicPr>
        <p:blipFill rotWithShape="1">
          <a:blip r:embed="rId3">
            <a:alphaModFix/>
          </a:blip>
          <a:srcRect b="19188"/>
          <a:stretch/>
        </p:blipFill>
        <p:spPr>
          <a:xfrm>
            <a:off x="4689348" y="2190750"/>
            <a:ext cx="4302252" cy="2364698"/>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87"/>
        <p:cNvGrpSpPr/>
        <p:nvPr/>
      </p:nvGrpSpPr>
      <p:grpSpPr>
        <a:xfrm>
          <a:off x="0" y="0"/>
          <a:ext cx="0" cy="0"/>
          <a:chOff x="0" y="0"/>
          <a:chExt cx="0" cy="0"/>
        </a:xfrm>
      </p:grpSpPr>
      <p:sp>
        <p:nvSpPr>
          <p:cNvPr id="188" name="Google Shape;188;p23"/>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Components: Backend</a:t>
            </a:r>
            <a:endParaRPr/>
          </a:p>
        </p:txBody>
      </p:sp>
      <p:sp>
        <p:nvSpPr>
          <p:cNvPr id="189" name="Google Shape;189;p23"/>
          <p:cNvSpPr txBox="1">
            <a:spLocks noGrp="1"/>
          </p:cNvSpPr>
          <p:nvPr>
            <p:ph type="body" idx="1"/>
          </p:nvPr>
        </p:nvSpPr>
        <p:spPr>
          <a:xfrm>
            <a:off x="609600" y="1192175"/>
            <a:ext cx="51054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The backend is the “cloud” itself</a:t>
            </a:r>
            <a:endParaRPr/>
          </a:p>
          <a:p>
            <a:pPr marL="457200" lvl="0" indent="-368300" algn="l" rtl="0">
              <a:spcBef>
                <a:spcPts val="700"/>
              </a:spcBef>
              <a:spcAft>
                <a:spcPts val="0"/>
              </a:spcAft>
              <a:buSzPts val="2200"/>
              <a:buChar char="◻"/>
            </a:pPr>
            <a:r>
              <a:rPr lang="en"/>
              <a:t>Compromised of various computers, servers, and data storage devices</a:t>
            </a:r>
            <a:endParaRPr/>
          </a:p>
          <a:p>
            <a:pPr marL="914400" lvl="1" indent="-342900" algn="l" rtl="0">
              <a:spcBef>
                <a:spcPts val="550"/>
              </a:spcBef>
              <a:spcAft>
                <a:spcPts val="0"/>
              </a:spcAft>
              <a:buSzPts val="1800"/>
              <a:buChar char="▶"/>
            </a:pPr>
            <a:r>
              <a:rPr lang="en"/>
              <a:t>Web server</a:t>
            </a:r>
            <a:endParaRPr/>
          </a:p>
          <a:p>
            <a:pPr marL="914400" lvl="1" indent="-342900" algn="l" rtl="0">
              <a:spcBef>
                <a:spcPts val="550"/>
              </a:spcBef>
              <a:spcAft>
                <a:spcPts val="0"/>
              </a:spcAft>
              <a:buSzPts val="1800"/>
              <a:buChar char="▶"/>
            </a:pPr>
            <a:r>
              <a:rPr lang="en"/>
              <a:t>Databases</a:t>
            </a:r>
            <a:endParaRPr/>
          </a:p>
          <a:p>
            <a:pPr marL="914400" lvl="1" indent="-342900" algn="l" rtl="0">
              <a:spcBef>
                <a:spcPts val="550"/>
              </a:spcBef>
              <a:spcAft>
                <a:spcPts val="0"/>
              </a:spcAft>
              <a:buSzPts val="1800"/>
              <a:buChar char="▶"/>
            </a:pPr>
            <a:r>
              <a:rPr lang="en"/>
              <a:t>Storage devices</a:t>
            </a:r>
            <a:endParaRPr/>
          </a:p>
        </p:txBody>
      </p:sp>
      <p:sp>
        <p:nvSpPr>
          <p:cNvPr id="190" name="Google Shape;190;p23"/>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10</a:t>
            </a:fld>
            <a:endParaRPr sz="665" b="1" i="0" u="none" strike="noStrike" cap="none">
              <a:solidFill>
                <a:srgbClr val="FFFFFF"/>
              </a:solidFill>
              <a:latin typeface="Questrial"/>
              <a:ea typeface="Questrial"/>
              <a:cs typeface="Questrial"/>
              <a:sym typeface="Questrial"/>
            </a:endParaRPr>
          </a:p>
        </p:txBody>
      </p:sp>
      <p:pic>
        <p:nvPicPr>
          <p:cNvPr id="191" name="Google Shape;191;p23" descr="Related image"/>
          <p:cNvPicPr preferRelativeResize="0">
            <a:picLocks noGrp="1"/>
          </p:cNvPicPr>
          <p:nvPr>
            <p:ph type="body" idx="2"/>
          </p:nvPr>
        </p:nvPicPr>
        <p:blipFill rotWithShape="1">
          <a:blip r:embed="rId3">
            <a:alphaModFix/>
          </a:blip>
          <a:srcRect l="16504" r="18791"/>
          <a:stretch/>
        </p:blipFill>
        <p:spPr>
          <a:xfrm>
            <a:off x="6172200" y="1272704"/>
            <a:ext cx="2819400" cy="3267941"/>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96"/>
        <p:cNvGrpSpPr/>
        <p:nvPr/>
      </p:nvGrpSpPr>
      <p:grpSpPr>
        <a:xfrm>
          <a:off x="0" y="0"/>
          <a:ext cx="0" cy="0"/>
          <a:chOff x="0" y="0"/>
          <a:chExt cx="0" cy="0"/>
        </a:xfrm>
      </p:grpSpPr>
      <p:sp>
        <p:nvSpPr>
          <p:cNvPr id="197" name="Google Shape;197;p24"/>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a:t>
            </a:r>
            <a:r>
              <a:rPr lang="en" u="sng"/>
              <a:t>is a service</a:t>
            </a:r>
            <a:endParaRPr u="sng"/>
          </a:p>
        </p:txBody>
      </p:sp>
      <p:sp>
        <p:nvSpPr>
          <p:cNvPr id="198" name="Google Shape;198;p24"/>
          <p:cNvSpPr txBox="1">
            <a:spLocks noGrp="1"/>
          </p:cNvSpPr>
          <p:nvPr>
            <p:ph type="body" idx="1"/>
          </p:nvPr>
        </p:nvSpPr>
        <p:spPr>
          <a:xfrm>
            <a:off x="609600" y="1192175"/>
            <a:ext cx="38862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Services are not free </a:t>
            </a:r>
            <a:endParaRPr/>
          </a:p>
          <a:p>
            <a:pPr marL="457200" lvl="0" indent="-368300" algn="l" rtl="0">
              <a:spcBef>
                <a:spcPts val="700"/>
              </a:spcBef>
              <a:spcAft>
                <a:spcPts val="0"/>
              </a:spcAft>
              <a:buSzPts val="2200"/>
              <a:buChar char="◻"/>
            </a:pPr>
            <a:r>
              <a:rPr lang="en"/>
              <a:t>Someone always pays for the service</a:t>
            </a:r>
            <a:endParaRPr/>
          </a:p>
          <a:p>
            <a:pPr marL="914400" lvl="1" indent="-342900" algn="l" rtl="0">
              <a:spcBef>
                <a:spcPts val="550"/>
              </a:spcBef>
              <a:spcAft>
                <a:spcPts val="0"/>
              </a:spcAft>
              <a:buSzPts val="1800"/>
              <a:buChar char="▶"/>
            </a:pPr>
            <a:r>
              <a:rPr lang="en"/>
              <a:t>For example, you pay your ISP for bandwidth to connect to the internet</a:t>
            </a:r>
            <a:endParaRPr/>
          </a:p>
        </p:txBody>
      </p:sp>
      <p:sp>
        <p:nvSpPr>
          <p:cNvPr id="199" name="Google Shape;199;p24"/>
          <p:cNvSpPr txBox="1">
            <a:spLocks noGrp="1"/>
          </p:cNvSpPr>
          <p:nvPr>
            <p:ph type="body" idx="2"/>
          </p:nvPr>
        </p:nvSpPr>
        <p:spPr>
          <a:xfrm>
            <a:off x="4844901" y="1192175"/>
            <a:ext cx="38862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What about “free” services?</a:t>
            </a:r>
            <a:endParaRPr/>
          </a:p>
          <a:p>
            <a:pPr marL="457200" lvl="0" indent="-368300" algn="l" rtl="0">
              <a:spcBef>
                <a:spcPts val="700"/>
              </a:spcBef>
              <a:spcAft>
                <a:spcPts val="0"/>
              </a:spcAft>
              <a:buSzPts val="2200"/>
              <a:buChar char="◻"/>
            </a:pPr>
            <a:r>
              <a:rPr lang="en"/>
              <a:t>Your pay by</a:t>
            </a:r>
            <a:endParaRPr/>
          </a:p>
          <a:p>
            <a:pPr marL="914400" lvl="1" indent="-342900" algn="l" rtl="0">
              <a:spcBef>
                <a:spcPts val="550"/>
              </a:spcBef>
              <a:spcAft>
                <a:spcPts val="0"/>
              </a:spcAft>
              <a:buSzPts val="1800"/>
              <a:buChar char="▶"/>
            </a:pPr>
            <a:r>
              <a:rPr lang="en"/>
              <a:t>giving away your data</a:t>
            </a:r>
            <a:endParaRPr/>
          </a:p>
          <a:p>
            <a:pPr marL="914400" lvl="1" indent="-342900" algn="l" rtl="0">
              <a:spcBef>
                <a:spcPts val="550"/>
              </a:spcBef>
              <a:spcAft>
                <a:spcPts val="0"/>
              </a:spcAft>
              <a:buSzPts val="1800"/>
              <a:buChar char="▶"/>
            </a:pPr>
            <a:r>
              <a:rPr lang="en"/>
              <a:t>viewing ads</a:t>
            </a:r>
            <a:endParaRPr/>
          </a:p>
          <a:p>
            <a:pPr marL="457200" lvl="0" indent="-368300" algn="l" rtl="0">
              <a:spcBef>
                <a:spcPts val="700"/>
              </a:spcBef>
              <a:spcAft>
                <a:spcPts val="0"/>
              </a:spcAft>
              <a:buSzPts val="2200"/>
              <a:buChar char="◻"/>
            </a:pPr>
            <a:r>
              <a:rPr lang="en"/>
              <a:t>What does Facebook get in return?</a:t>
            </a:r>
            <a:endParaRPr/>
          </a:p>
        </p:txBody>
      </p:sp>
      <p:sp>
        <p:nvSpPr>
          <p:cNvPr id="200" name="Google Shape;200;p24"/>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11</a:t>
            </a:fld>
            <a:endParaRPr sz="665" b="1" i="0" u="none" strike="noStrike" cap="none">
              <a:solidFill>
                <a:srgbClr val="FFFFFF"/>
              </a:solidFill>
              <a:latin typeface="Questrial"/>
              <a:ea typeface="Questrial"/>
              <a:cs typeface="Questrial"/>
              <a:sym typeface="Questrial"/>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05"/>
        <p:cNvGrpSpPr/>
        <p:nvPr/>
      </p:nvGrpSpPr>
      <p:grpSpPr>
        <a:xfrm>
          <a:off x="0" y="0"/>
          <a:ext cx="0" cy="0"/>
          <a:chOff x="0" y="0"/>
          <a:chExt cx="0" cy="0"/>
        </a:xfrm>
      </p:grpSpPr>
      <p:pic>
        <p:nvPicPr>
          <p:cNvPr id="206" name="Google Shape;206;p25" descr="Image result for analytics business intelligence data science"/>
          <p:cNvPicPr preferRelativeResize="0">
            <a:picLocks noGrp="1"/>
          </p:cNvPicPr>
          <p:nvPr>
            <p:ph type="body" idx="2"/>
          </p:nvPr>
        </p:nvPicPr>
        <p:blipFill rotWithShape="1">
          <a:blip r:embed="rId3">
            <a:alphaModFix/>
          </a:blip>
          <a:srcRect r="8418"/>
          <a:stretch/>
        </p:blipFill>
        <p:spPr>
          <a:xfrm>
            <a:off x="3581400" y="2202700"/>
            <a:ext cx="5181600" cy="2754600"/>
          </a:xfrm>
          <a:prstGeom prst="rect">
            <a:avLst/>
          </a:prstGeom>
          <a:noFill/>
          <a:ln>
            <a:noFill/>
          </a:ln>
        </p:spPr>
      </p:pic>
      <p:sp>
        <p:nvSpPr>
          <p:cNvPr id="207" name="Google Shape;207;p25"/>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Model (1)</a:t>
            </a:r>
            <a:endParaRPr/>
          </a:p>
        </p:txBody>
      </p:sp>
      <p:sp>
        <p:nvSpPr>
          <p:cNvPr id="208" name="Google Shape;208;p25"/>
          <p:cNvSpPr txBox="1">
            <a:spLocks noGrp="1"/>
          </p:cNvSpPr>
          <p:nvPr>
            <p:ph type="body" idx="1"/>
          </p:nvPr>
        </p:nvSpPr>
        <p:spPr>
          <a:xfrm>
            <a:off x="609600" y="1192175"/>
            <a:ext cx="76200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Cloud computing services are built on layers</a:t>
            </a:r>
            <a:endParaRPr/>
          </a:p>
          <a:p>
            <a:pPr marL="457200" lvl="0" indent="-368300" algn="l" rtl="0">
              <a:spcBef>
                <a:spcPts val="700"/>
              </a:spcBef>
              <a:spcAft>
                <a:spcPts val="0"/>
              </a:spcAft>
              <a:buSzPts val="2200"/>
              <a:buChar char="◻"/>
            </a:pPr>
            <a:r>
              <a:rPr lang="en"/>
              <a:t>Each layer performs a specific function</a:t>
            </a:r>
            <a:endParaRPr/>
          </a:p>
          <a:p>
            <a:pPr marL="457200" lvl="0" indent="-368300" algn="l" rtl="0">
              <a:spcBef>
                <a:spcPts val="700"/>
              </a:spcBef>
              <a:spcAft>
                <a:spcPts val="0"/>
              </a:spcAft>
              <a:buSzPts val="2200"/>
              <a:buChar char="◻"/>
            </a:pPr>
            <a:r>
              <a:rPr lang="en"/>
              <a:t>IaaS provides the foundation</a:t>
            </a:r>
            <a:endParaRPr/>
          </a:p>
        </p:txBody>
      </p:sp>
      <p:sp>
        <p:nvSpPr>
          <p:cNvPr id="209" name="Google Shape;209;p2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i="0" u="none" strike="noStrike" cap="none">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12</a:t>
            </a:fld>
            <a:endParaRPr sz="665" b="1" i="0" u="none" strike="noStrike" cap="none">
              <a:solidFill>
                <a:srgbClr val="FFFFFF"/>
              </a:solidFill>
              <a:latin typeface="Questrial"/>
              <a:ea typeface="Questrial"/>
              <a:cs typeface="Questrial"/>
              <a:sym typeface="Questrial"/>
            </a:endParaRP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14"/>
        <p:cNvGrpSpPr/>
        <p:nvPr/>
      </p:nvGrpSpPr>
      <p:grpSpPr>
        <a:xfrm>
          <a:off x="0" y="0"/>
          <a:ext cx="0" cy="0"/>
          <a:chOff x="0" y="0"/>
          <a:chExt cx="0" cy="0"/>
        </a:xfrm>
      </p:grpSpPr>
      <p:pic>
        <p:nvPicPr>
          <p:cNvPr id="215" name="Google Shape;215;p26" descr="C:\Users\Tobis\AppData\Local\Temp\SNAGHTML1401aa1e.PNG"/>
          <p:cNvPicPr preferRelativeResize="0"/>
          <p:nvPr/>
        </p:nvPicPr>
        <p:blipFill rotWithShape="1">
          <a:blip r:embed="rId3">
            <a:alphaModFix/>
          </a:blip>
          <a:srcRect/>
          <a:stretch/>
        </p:blipFill>
        <p:spPr>
          <a:xfrm>
            <a:off x="3279563" y="340995"/>
            <a:ext cx="5812987" cy="4683930"/>
          </a:xfrm>
          <a:prstGeom prst="rect">
            <a:avLst/>
          </a:prstGeom>
          <a:noFill/>
          <a:ln>
            <a:noFill/>
          </a:ln>
        </p:spPr>
      </p:pic>
      <p:sp>
        <p:nvSpPr>
          <p:cNvPr id="216" name="Google Shape;216;p26"/>
          <p:cNvSpPr txBox="1">
            <a:spLocks noGrp="1"/>
          </p:cNvSpPr>
          <p:nvPr>
            <p:ph type="sldNum" idx="12"/>
          </p:nvPr>
        </p:nvSpPr>
        <p:spPr>
          <a:xfrm>
            <a:off x="0" y="4686300"/>
            <a:ext cx="533400" cy="2859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fld id="{00000000-1234-1234-1234-123412341234}" type="slidenum">
              <a:rPr lang="en" sz="1295" b="1" i="0" u="none" strike="noStrike" cap="none">
                <a:solidFill>
                  <a:schemeClr val="dk2"/>
                </a:solidFill>
                <a:latin typeface="Questrial"/>
                <a:ea typeface="Questrial"/>
                <a:cs typeface="Questrial"/>
                <a:sym typeface="Questrial"/>
              </a:rPr>
              <a:pPr marL="0" marR="0" lvl="0" indent="0" algn="ctr" rtl="0">
                <a:lnSpc>
                  <a:spcPct val="90000"/>
                </a:lnSpc>
                <a:spcBef>
                  <a:spcPts val="0"/>
                </a:spcBef>
                <a:spcAft>
                  <a:spcPts val="0"/>
                </a:spcAft>
                <a:buNone/>
              </a:pPr>
              <a:t>13</a:t>
            </a:fld>
            <a:endParaRPr sz="1295" b="1" i="0" u="none" strike="noStrike" cap="none">
              <a:solidFill>
                <a:schemeClr val="dk2"/>
              </a:solidFill>
              <a:latin typeface="Questrial"/>
              <a:ea typeface="Questrial"/>
              <a:cs typeface="Questrial"/>
              <a:sym typeface="Questrial"/>
            </a:endParaRPr>
          </a:p>
        </p:txBody>
      </p:sp>
      <p:sp>
        <p:nvSpPr>
          <p:cNvPr id="217" name="Google Shape;217;p26"/>
          <p:cNvSpPr txBox="1"/>
          <p:nvPr/>
        </p:nvSpPr>
        <p:spPr>
          <a:xfrm>
            <a:off x="266700" y="1038225"/>
            <a:ext cx="3270000" cy="3429000"/>
          </a:xfrm>
          <a:prstGeom prst="rect">
            <a:avLst/>
          </a:prstGeom>
          <a:noFill/>
          <a:ln>
            <a:noFill/>
          </a:ln>
        </p:spPr>
        <p:txBody>
          <a:bodyPr spcFirstLastPara="1" wrap="square" lIns="91425" tIns="45700" rIns="91425" bIns="45700" anchor="t" anchorCtr="0">
            <a:noAutofit/>
          </a:bodyPr>
          <a:lstStyle/>
          <a:p>
            <a:pPr marL="320040" lvl="0" indent="-374650" algn="l" rtl="0">
              <a:spcBef>
                <a:spcPts val="0"/>
              </a:spcBef>
              <a:spcAft>
                <a:spcPts val="0"/>
              </a:spcAft>
              <a:buSzPts val="2600"/>
              <a:buChar char="◻"/>
            </a:pPr>
            <a:r>
              <a:rPr lang="en" sz="2600" u="sng"/>
              <a:t>Software</a:t>
            </a:r>
            <a:r>
              <a:rPr lang="en" sz="2600"/>
              <a:t> as a service (SaaS)</a:t>
            </a:r>
            <a:endParaRPr sz="2600"/>
          </a:p>
          <a:p>
            <a:pPr marL="320040" lvl="0" indent="-374650" algn="l" rtl="0">
              <a:spcBef>
                <a:spcPts val="0"/>
              </a:spcBef>
              <a:spcAft>
                <a:spcPts val="0"/>
              </a:spcAft>
              <a:buSzPts val="2600"/>
              <a:buChar char="◻"/>
            </a:pPr>
            <a:r>
              <a:rPr lang="en" sz="2600" u="sng"/>
              <a:t>Platform</a:t>
            </a:r>
            <a:r>
              <a:rPr lang="en" sz="2600"/>
              <a:t> as a service (PaaS)</a:t>
            </a:r>
            <a:endParaRPr sz="2600"/>
          </a:p>
          <a:p>
            <a:pPr marL="320040" lvl="0" indent="-374650" algn="l" rtl="0">
              <a:spcBef>
                <a:spcPts val="0"/>
              </a:spcBef>
              <a:spcAft>
                <a:spcPts val="0"/>
              </a:spcAft>
              <a:buSzPts val="2600"/>
              <a:buChar char="◻"/>
            </a:pPr>
            <a:r>
              <a:rPr lang="en" sz="2600" u="sng"/>
              <a:t>Infrastructure</a:t>
            </a:r>
            <a:r>
              <a:rPr lang="en" sz="2600"/>
              <a:t> as a service (IaaS)</a:t>
            </a:r>
            <a:endParaRPr sz="2600"/>
          </a:p>
        </p:txBody>
      </p:sp>
      <p:sp>
        <p:nvSpPr>
          <p:cNvPr id="218" name="Google Shape;218;p26"/>
          <p:cNvSpPr txBox="1"/>
          <p:nvPr/>
        </p:nvSpPr>
        <p:spPr>
          <a:xfrm>
            <a:off x="6820549" y="295950"/>
            <a:ext cx="1894200" cy="52320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 sz="2800" b="0" i="0" u="none" strike="noStrike" cap="none">
                <a:solidFill>
                  <a:srgbClr val="002060"/>
                </a:solidFill>
                <a:latin typeface="Questrial"/>
                <a:ea typeface="Questrial"/>
                <a:cs typeface="Questrial"/>
                <a:sym typeface="Questrial"/>
              </a:rPr>
              <a:t>The cloud!</a:t>
            </a:r>
            <a:endParaRPr/>
          </a:p>
        </p:txBody>
      </p:sp>
      <p:sp>
        <p:nvSpPr>
          <p:cNvPr id="219" name="Google Shape;219;p26"/>
          <p:cNvSpPr/>
          <p:nvPr/>
        </p:nvSpPr>
        <p:spPr>
          <a:xfrm rot="1822748">
            <a:off x="7293949" y="913719"/>
            <a:ext cx="231947" cy="648764"/>
          </a:xfrm>
          <a:prstGeom prst="downArrow">
            <a:avLst>
              <a:gd name="adj1" fmla="val 50000"/>
              <a:gd name="adj2" fmla="val 101053"/>
            </a:avLst>
          </a:prstGeom>
          <a:solidFill>
            <a:srgbClr val="002060"/>
          </a:solidFill>
          <a:ln w="19050" cap="flat" cmpd="sng">
            <a:solidFill>
              <a:srgbClr val="6A7B87"/>
            </a:solidFill>
            <a:prstDash val="solid"/>
            <a:round/>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Questrial"/>
              <a:ea typeface="Questrial"/>
              <a:cs typeface="Questrial"/>
              <a:sym typeface="Questrial"/>
            </a:endParaRPr>
          </a:p>
        </p:txBody>
      </p:sp>
      <p:sp>
        <p:nvSpPr>
          <p:cNvPr id="220" name="Google Shape;220;p26"/>
          <p:cNvSpPr txBox="1">
            <a:spLocks noGrp="1"/>
          </p:cNvSpPr>
          <p:nvPr>
            <p:ph type="title" idx="4294967295"/>
          </p:nvPr>
        </p:nvSpPr>
        <p:spPr>
          <a:xfrm>
            <a:off x="0" y="0"/>
            <a:ext cx="5334000" cy="81915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Model (2)</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25"/>
        <p:cNvGrpSpPr/>
        <p:nvPr/>
      </p:nvGrpSpPr>
      <p:grpSpPr>
        <a:xfrm>
          <a:off x="0" y="0"/>
          <a:ext cx="0" cy="0"/>
          <a:chOff x="0" y="0"/>
          <a:chExt cx="0" cy="0"/>
        </a:xfrm>
      </p:grpSpPr>
      <p:sp>
        <p:nvSpPr>
          <p:cNvPr id="226" name="Google Shape;226;p27"/>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What is Infrastructure?</a:t>
            </a:r>
            <a:endParaRPr/>
          </a:p>
        </p:txBody>
      </p:sp>
      <p:sp>
        <p:nvSpPr>
          <p:cNvPr id="227" name="Google Shape;227;p27"/>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14</a:t>
            </a:fld>
            <a:endParaRPr sz="665" b="1">
              <a:solidFill>
                <a:srgbClr val="FFFFFF"/>
              </a:solidFill>
              <a:latin typeface="Questrial"/>
              <a:ea typeface="Questrial"/>
              <a:cs typeface="Questrial"/>
              <a:sym typeface="Questrial"/>
            </a:endParaRPr>
          </a:p>
        </p:txBody>
      </p:sp>
      <p:sp>
        <p:nvSpPr>
          <p:cNvPr id="228" name="Google Shape;228;p27"/>
          <p:cNvSpPr txBox="1">
            <a:spLocks noGrp="1"/>
          </p:cNvSpPr>
          <p:nvPr>
            <p:ph type="body" idx="1"/>
          </p:nvPr>
        </p:nvSpPr>
        <p:spPr>
          <a:xfrm>
            <a:off x="612648" y="1200150"/>
            <a:ext cx="8153400" cy="158276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The </a:t>
            </a:r>
            <a:r>
              <a:rPr lang="en" u="sng"/>
              <a:t>essential physical</a:t>
            </a:r>
            <a:r>
              <a:rPr lang="en"/>
              <a:t> and </a:t>
            </a:r>
            <a:r>
              <a:rPr lang="en" u="sng"/>
              <a:t>organizational structures</a:t>
            </a:r>
            <a:r>
              <a:rPr lang="en"/>
              <a:t> and facilities (e.g., buildings, roads, and power supplies) </a:t>
            </a:r>
            <a:r>
              <a:rPr lang="en" u="sng"/>
              <a:t>needed for the operation of a society or enterprise</a:t>
            </a:r>
            <a:endParaRPr u="sng"/>
          </a:p>
        </p:txBody>
      </p:sp>
      <p:pic>
        <p:nvPicPr>
          <p:cNvPr id="229" name="Google Shape;229;p27" descr="Related image"/>
          <p:cNvPicPr preferRelativeResize="0"/>
          <p:nvPr/>
        </p:nvPicPr>
        <p:blipFill rotWithShape="1">
          <a:blip r:embed="rId3">
            <a:alphaModFix/>
          </a:blip>
          <a:srcRect/>
          <a:stretch/>
        </p:blipFill>
        <p:spPr>
          <a:xfrm>
            <a:off x="990600" y="2800350"/>
            <a:ext cx="3505200" cy="1593272"/>
          </a:xfrm>
          <a:prstGeom prst="rect">
            <a:avLst/>
          </a:prstGeom>
          <a:noFill/>
          <a:ln>
            <a:noFill/>
          </a:ln>
        </p:spPr>
      </p:pic>
      <p:pic>
        <p:nvPicPr>
          <p:cNvPr id="230" name="Google Shape;230;p27" descr="Related image"/>
          <p:cNvPicPr preferRelativeResize="0"/>
          <p:nvPr/>
        </p:nvPicPr>
        <p:blipFill rotWithShape="1">
          <a:blip r:embed="rId4">
            <a:alphaModFix/>
          </a:blip>
          <a:srcRect l="-1" t="28947" r="26507" b="12104"/>
          <a:stretch/>
        </p:blipFill>
        <p:spPr>
          <a:xfrm>
            <a:off x="4864227" y="2790825"/>
            <a:ext cx="3505200" cy="158276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35"/>
        <p:cNvGrpSpPr/>
        <p:nvPr/>
      </p:nvGrpSpPr>
      <p:grpSpPr>
        <a:xfrm>
          <a:off x="0" y="0"/>
          <a:ext cx="0" cy="0"/>
          <a:chOff x="0" y="0"/>
          <a:chExt cx="0" cy="0"/>
        </a:xfrm>
      </p:grpSpPr>
      <p:sp>
        <p:nvSpPr>
          <p:cNvPr id="236" name="Google Shape;236;p28"/>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Internet Infrastructure</a:t>
            </a:r>
            <a:endParaRPr/>
          </a:p>
        </p:txBody>
      </p:sp>
      <p:sp>
        <p:nvSpPr>
          <p:cNvPr id="237" name="Google Shape;237;p28"/>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15</a:t>
            </a:fld>
            <a:endParaRPr sz="665" b="1">
              <a:solidFill>
                <a:srgbClr val="FFFFFF"/>
              </a:solidFill>
              <a:latin typeface="Questrial"/>
              <a:ea typeface="Questrial"/>
              <a:cs typeface="Questrial"/>
              <a:sym typeface="Questrial"/>
            </a:endParaRPr>
          </a:p>
        </p:txBody>
      </p:sp>
      <p:sp>
        <p:nvSpPr>
          <p:cNvPr id="238" name="Google Shape;238;p28"/>
          <p:cNvSpPr txBox="1">
            <a:spLocks noGrp="1"/>
          </p:cNvSpPr>
          <p:nvPr>
            <p:ph type="body" idx="1"/>
          </p:nvPr>
        </p:nvSpPr>
        <p:spPr>
          <a:xfrm>
            <a:off x="612648" y="1200150"/>
            <a:ext cx="8302752" cy="337185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The </a:t>
            </a:r>
            <a:r>
              <a:rPr lang="en" b="1"/>
              <a:t>internet infrastructure</a:t>
            </a:r>
            <a:r>
              <a:rPr lang="en"/>
              <a:t> is composed of resources that support the flow, storage, processing, and analysis of data</a:t>
            </a:r>
            <a:endParaRPr/>
          </a:p>
        </p:txBody>
      </p:sp>
      <p:pic>
        <p:nvPicPr>
          <p:cNvPr id="239" name="Google Shape;239;p28"/>
          <p:cNvPicPr preferRelativeResize="0"/>
          <p:nvPr/>
        </p:nvPicPr>
        <p:blipFill rotWithShape="1">
          <a:blip r:embed="rId3">
            <a:alphaModFix/>
          </a:blip>
          <a:srcRect t="22872"/>
          <a:stretch/>
        </p:blipFill>
        <p:spPr>
          <a:xfrm>
            <a:off x="1905000" y="2705100"/>
            <a:ext cx="6070512" cy="1924050"/>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44"/>
        <p:cNvGrpSpPr/>
        <p:nvPr/>
      </p:nvGrpSpPr>
      <p:grpSpPr>
        <a:xfrm>
          <a:off x="0" y="0"/>
          <a:ext cx="0" cy="0"/>
          <a:chOff x="0" y="0"/>
          <a:chExt cx="0" cy="0"/>
        </a:xfrm>
      </p:grpSpPr>
      <p:sp>
        <p:nvSpPr>
          <p:cNvPr id="245" name="Google Shape;245;p29"/>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Data Centers (1)</a:t>
            </a:r>
            <a:endParaRPr/>
          </a:p>
        </p:txBody>
      </p:sp>
      <p:sp>
        <p:nvSpPr>
          <p:cNvPr id="246" name="Google Shape;246;p29"/>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16</a:t>
            </a:fld>
            <a:endParaRPr sz="665" b="1">
              <a:solidFill>
                <a:srgbClr val="FFFFFF"/>
              </a:solidFill>
              <a:latin typeface="Questrial"/>
              <a:ea typeface="Questrial"/>
              <a:cs typeface="Questrial"/>
              <a:sym typeface="Questrial"/>
            </a:endParaRPr>
          </a:p>
        </p:txBody>
      </p:sp>
      <p:sp>
        <p:nvSpPr>
          <p:cNvPr id="247" name="Google Shape;247;p29"/>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A data center is large group of networked servers for storing, processing, or distributing data.</a:t>
            </a:r>
            <a:endParaRPr/>
          </a:p>
        </p:txBody>
      </p:sp>
      <p:pic>
        <p:nvPicPr>
          <p:cNvPr id="248" name="Google Shape;248;p29"/>
          <p:cNvPicPr preferRelativeResize="0"/>
          <p:nvPr/>
        </p:nvPicPr>
        <p:blipFill rotWithShape="1">
          <a:blip r:embed="rId3">
            <a:alphaModFix/>
          </a:blip>
          <a:srcRect/>
          <a:stretch/>
        </p:blipFill>
        <p:spPr>
          <a:xfrm>
            <a:off x="2176796" y="2266950"/>
            <a:ext cx="4790408" cy="2041131"/>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53"/>
        <p:cNvGrpSpPr/>
        <p:nvPr/>
      </p:nvGrpSpPr>
      <p:grpSpPr>
        <a:xfrm>
          <a:off x="0" y="0"/>
          <a:ext cx="0" cy="0"/>
          <a:chOff x="0" y="0"/>
          <a:chExt cx="0" cy="0"/>
        </a:xfrm>
      </p:grpSpPr>
      <p:sp>
        <p:nvSpPr>
          <p:cNvPr id="254" name="Google Shape;254;p30"/>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Data Centers (2)</a:t>
            </a:r>
            <a:endParaRPr/>
          </a:p>
        </p:txBody>
      </p:sp>
      <p:sp>
        <p:nvSpPr>
          <p:cNvPr id="255" name="Google Shape;255;p30"/>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17</a:t>
            </a:fld>
            <a:endParaRPr sz="665" b="1">
              <a:solidFill>
                <a:srgbClr val="FFFFFF"/>
              </a:solidFill>
              <a:latin typeface="Questrial"/>
              <a:ea typeface="Questrial"/>
              <a:cs typeface="Questrial"/>
              <a:sym typeface="Questrial"/>
            </a:endParaRPr>
          </a:p>
        </p:txBody>
      </p:sp>
      <p:sp>
        <p:nvSpPr>
          <p:cNvPr id="256" name="Google Shape;256;p30"/>
          <p:cNvSpPr txBox="1">
            <a:spLocks noGrp="1"/>
          </p:cNvSpPr>
          <p:nvPr>
            <p:ph type="body" idx="1"/>
          </p:nvPr>
        </p:nvSpPr>
        <p:spPr>
          <a:xfrm>
            <a:off x="612775"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It is a physical place that houses a computer network's most critical systems, including backup power supplies, air conditioning, and security applications. </a:t>
            </a:r>
            <a:endParaRPr/>
          </a:p>
        </p:txBody>
      </p:sp>
      <p:pic>
        <p:nvPicPr>
          <p:cNvPr id="257" name="Google Shape;257;p30" descr="Image result for data center"/>
          <p:cNvPicPr preferRelativeResize="0"/>
          <p:nvPr/>
        </p:nvPicPr>
        <p:blipFill rotWithShape="1">
          <a:blip r:embed="rId3">
            <a:alphaModFix/>
          </a:blip>
          <a:srcRect/>
          <a:stretch/>
        </p:blipFill>
        <p:spPr>
          <a:xfrm>
            <a:off x="2057400" y="2661975"/>
            <a:ext cx="5029200" cy="2043113"/>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pic>
        <p:nvPicPr>
          <p:cNvPr id="263" name="Google Shape;263;p31"/>
          <p:cNvPicPr preferRelativeResize="0"/>
          <p:nvPr/>
        </p:nvPicPr>
        <p:blipFill rotWithShape="1">
          <a:blip r:embed="rId3">
            <a:alphaModFix/>
          </a:blip>
          <a:srcRect l="6267" t="3617" r="6539"/>
          <a:stretch/>
        </p:blipFill>
        <p:spPr>
          <a:xfrm>
            <a:off x="5733550" y="1459550"/>
            <a:ext cx="3410450" cy="3474400"/>
          </a:xfrm>
          <a:prstGeom prst="rect">
            <a:avLst/>
          </a:prstGeom>
          <a:noFill/>
          <a:ln>
            <a:noFill/>
          </a:ln>
        </p:spPr>
      </p:pic>
      <p:sp>
        <p:nvSpPr>
          <p:cNvPr id="264" name="Google Shape;264;p31"/>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Infrastructure as a Service (IaaS)</a:t>
            </a:r>
            <a:endParaRPr/>
          </a:p>
        </p:txBody>
      </p:sp>
      <p:sp>
        <p:nvSpPr>
          <p:cNvPr id="265" name="Google Shape;265;p31"/>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18</a:t>
            </a:fld>
            <a:endParaRPr sz="665" b="1">
              <a:solidFill>
                <a:srgbClr val="FFFFFF"/>
              </a:solidFill>
              <a:latin typeface="Questrial"/>
              <a:ea typeface="Questrial"/>
              <a:cs typeface="Questrial"/>
              <a:sym typeface="Questrial"/>
            </a:endParaRPr>
          </a:p>
        </p:txBody>
      </p:sp>
      <p:sp>
        <p:nvSpPr>
          <p:cNvPr id="266" name="Google Shape;266;p31"/>
          <p:cNvSpPr txBox="1">
            <a:spLocks noGrp="1"/>
          </p:cNvSpPr>
          <p:nvPr>
            <p:ph type="body" idx="1"/>
          </p:nvPr>
        </p:nvSpPr>
        <p:spPr>
          <a:xfrm>
            <a:off x="612648" y="1200150"/>
            <a:ext cx="7616952" cy="35814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Hardware </a:t>
            </a:r>
            <a:r>
              <a:rPr lang="en" b="1"/>
              <a:t>provided</a:t>
            </a:r>
            <a:r>
              <a:rPr lang="en"/>
              <a:t> by a service provider and </a:t>
            </a:r>
            <a:br>
              <a:rPr lang="en"/>
            </a:br>
            <a:r>
              <a:rPr lang="en" b="1"/>
              <a:t>managed </a:t>
            </a:r>
            <a:r>
              <a:rPr lang="en"/>
              <a:t>for the service subscriber </a:t>
            </a:r>
            <a:endParaRPr/>
          </a:p>
          <a:p>
            <a:pPr marL="457200" lvl="0" indent="-368300" algn="l" rtl="0">
              <a:spcBef>
                <a:spcPts val="700"/>
              </a:spcBef>
              <a:spcAft>
                <a:spcPts val="0"/>
              </a:spcAft>
              <a:buSzPts val="2200"/>
              <a:buChar char="◻"/>
            </a:pPr>
            <a:r>
              <a:rPr lang="en"/>
              <a:t>Physical or virtual</a:t>
            </a:r>
            <a:endParaRPr/>
          </a:p>
          <a:p>
            <a:pPr marL="914400" lvl="1" indent="-342900" algn="l" rtl="0">
              <a:spcBef>
                <a:spcPts val="550"/>
              </a:spcBef>
              <a:spcAft>
                <a:spcPts val="0"/>
              </a:spcAft>
              <a:buSzPts val="1800"/>
              <a:buChar char="▶"/>
            </a:pPr>
            <a:r>
              <a:rPr lang="en"/>
              <a:t>Data centers</a:t>
            </a:r>
            <a:endParaRPr/>
          </a:p>
          <a:p>
            <a:pPr marL="914400" lvl="1" indent="-342900" algn="l" rtl="0">
              <a:spcBef>
                <a:spcPts val="550"/>
              </a:spcBef>
              <a:spcAft>
                <a:spcPts val="0"/>
              </a:spcAft>
              <a:buSzPts val="1800"/>
              <a:buChar char="▶"/>
            </a:pPr>
            <a:r>
              <a:rPr lang="en"/>
              <a:t>Servers</a:t>
            </a:r>
            <a:endParaRPr/>
          </a:p>
          <a:p>
            <a:pPr marL="914400" lvl="1" indent="-342900" algn="l" rtl="0">
              <a:spcBef>
                <a:spcPts val="550"/>
              </a:spcBef>
              <a:spcAft>
                <a:spcPts val="0"/>
              </a:spcAft>
              <a:buSzPts val="1800"/>
              <a:buChar char="▶"/>
            </a:pPr>
            <a:r>
              <a:rPr lang="en"/>
              <a:t>Storage devices</a:t>
            </a:r>
            <a:endParaRPr/>
          </a:p>
          <a:p>
            <a:pPr marL="914400" lvl="1" indent="-342900" algn="l" rtl="0">
              <a:spcBef>
                <a:spcPts val="550"/>
              </a:spcBef>
              <a:spcAft>
                <a:spcPts val="0"/>
              </a:spcAft>
              <a:buSzPts val="1800"/>
              <a:buChar char="▶"/>
            </a:pPr>
            <a:r>
              <a:rPr lang="en"/>
              <a:t>Networking services</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71"/>
        <p:cNvGrpSpPr/>
        <p:nvPr/>
      </p:nvGrpSpPr>
      <p:grpSpPr>
        <a:xfrm>
          <a:off x="0" y="0"/>
          <a:ext cx="0" cy="0"/>
          <a:chOff x="0" y="0"/>
          <a:chExt cx="0" cy="0"/>
        </a:xfrm>
      </p:grpSpPr>
      <p:sp>
        <p:nvSpPr>
          <p:cNvPr id="272" name="Google Shape;272;p32"/>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Who subscribes to or uses IaaS?</a:t>
            </a:r>
            <a:endParaRPr/>
          </a:p>
        </p:txBody>
      </p:sp>
      <p:sp>
        <p:nvSpPr>
          <p:cNvPr id="273" name="Google Shape;273;p3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19</a:t>
            </a:fld>
            <a:endParaRPr sz="665" b="1">
              <a:solidFill>
                <a:srgbClr val="FFFFFF"/>
              </a:solidFill>
              <a:latin typeface="Questrial"/>
              <a:ea typeface="Questrial"/>
              <a:cs typeface="Questrial"/>
              <a:sym typeface="Questrial"/>
            </a:endParaRPr>
          </a:p>
        </p:txBody>
      </p:sp>
      <p:sp>
        <p:nvSpPr>
          <p:cNvPr id="274" name="Google Shape;274;p32"/>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Large companies who don’t want to manage their own infrastructure</a:t>
            </a:r>
            <a:endParaRPr/>
          </a:p>
          <a:p>
            <a:pPr marL="457200" lvl="0" indent="-368300" algn="l" rtl="0">
              <a:spcBef>
                <a:spcPts val="700"/>
              </a:spcBef>
              <a:spcAft>
                <a:spcPts val="0"/>
              </a:spcAft>
              <a:buSzPts val="2200"/>
              <a:buChar char="◻"/>
            </a:pPr>
            <a:r>
              <a:rPr lang="en"/>
              <a:t>VPN service providers</a:t>
            </a:r>
            <a:endParaRPr/>
          </a:p>
          <a:p>
            <a:pPr marL="914400" lvl="1" indent="-342900" algn="l" rtl="0">
              <a:spcBef>
                <a:spcPts val="550"/>
              </a:spcBef>
              <a:spcAft>
                <a:spcPts val="0"/>
              </a:spcAft>
              <a:buSzPts val="1800"/>
              <a:buChar char="▶"/>
            </a:pPr>
            <a:r>
              <a:rPr lang="en"/>
              <a:t>Primarily use networking services</a:t>
            </a:r>
            <a:endParaRPr/>
          </a:p>
          <a:p>
            <a:pPr marL="457200" lvl="0" indent="-368300" algn="l" rtl="0">
              <a:spcBef>
                <a:spcPts val="700"/>
              </a:spcBef>
              <a:spcAft>
                <a:spcPts val="0"/>
              </a:spcAft>
              <a:buSzPts val="2200"/>
              <a:buChar char="◻"/>
            </a:pPr>
            <a:r>
              <a:rPr lang="en"/>
              <a:t>Developers who need aspects of an infrastructure</a:t>
            </a:r>
            <a:endParaRPr/>
          </a:p>
          <a:p>
            <a:pPr marL="914400" lvl="1" indent="-342900" algn="l" rtl="0">
              <a:spcBef>
                <a:spcPts val="550"/>
              </a:spcBef>
              <a:spcAft>
                <a:spcPts val="0"/>
              </a:spcAft>
              <a:buSzPts val="1800"/>
              <a:buChar char="▶"/>
            </a:pPr>
            <a:r>
              <a:rPr lang="en"/>
              <a:t>Scalable data storage and bandwidth</a:t>
            </a:r>
            <a:endParaRPr/>
          </a:p>
          <a:p>
            <a:pPr marL="914400" lvl="1" indent="-342900" algn="l" rtl="0">
              <a:spcBef>
                <a:spcPts val="550"/>
              </a:spcBef>
              <a:spcAft>
                <a:spcPts val="0"/>
              </a:spcAft>
              <a:buSzPts val="1800"/>
              <a:buChar char="▶"/>
            </a:pPr>
            <a:r>
              <a:rPr lang="en"/>
              <a:t>For example, hosting videos for a streaming service</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33"/>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What is a computing platform?</a:t>
            </a:r>
            <a:endParaRPr/>
          </a:p>
        </p:txBody>
      </p:sp>
      <p:sp>
        <p:nvSpPr>
          <p:cNvPr id="281" name="Google Shape;281;p33"/>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20</a:t>
            </a:fld>
            <a:endParaRPr sz="665" b="1">
              <a:solidFill>
                <a:srgbClr val="FFFFFF"/>
              </a:solidFill>
              <a:latin typeface="Questrial"/>
              <a:ea typeface="Questrial"/>
              <a:cs typeface="Questrial"/>
              <a:sym typeface="Questrial"/>
            </a:endParaRPr>
          </a:p>
        </p:txBody>
      </p:sp>
      <p:sp>
        <p:nvSpPr>
          <p:cNvPr id="282" name="Google Shape;282;p33"/>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A </a:t>
            </a:r>
            <a:r>
              <a:rPr lang="en" b="1"/>
              <a:t>computing platform</a:t>
            </a:r>
            <a:r>
              <a:rPr lang="en"/>
              <a:t> is an environment in which a piece of software is executed</a:t>
            </a:r>
            <a:endParaRPr/>
          </a:p>
          <a:p>
            <a:pPr marL="457200" lvl="0" indent="-368300" algn="l" rtl="0">
              <a:spcBef>
                <a:spcPts val="700"/>
              </a:spcBef>
              <a:spcAft>
                <a:spcPts val="0"/>
              </a:spcAft>
              <a:buSzPts val="2200"/>
              <a:buChar char="◻"/>
            </a:pPr>
            <a:r>
              <a:rPr lang="en"/>
              <a:t>It could be</a:t>
            </a:r>
            <a:endParaRPr/>
          </a:p>
          <a:p>
            <a:pPr marL="914400" lvl="1" indent="-342900" algn="l" rtl="0">
              <a:spcBef>
                <a:spcPts val="550"/>
              </a:spcBef>
              <a:spcAft>
                <a:spcPts val="0"/>
              </a:spcAft>
              <a:buSzPts val="1800"/>
              <a:buChar char="▶"/>
            </a:pPr>
            <a:r>
              <a:rPr lang="en"/>
              <a:t>The hardware, in the case of an embedded system</a:t>
            </a:r>
            <a:endParaRPr/>
          </a:p>
          <a:p>
            <a:pPr marL="914400" lvl="1" indent="-342900" algn="l" rtl="0">
              <a:spcBef>
                <a:spcPts val="550"/>
              </a:spcBef>
              <a:spcAft>
                <a:spcPts val="0"/>
              </a:spcAft>
              <a:buSzPts val="1800"/>
              <a:buChar char="▶"/>
            </a:pPr>
            <a:r>
              <a:rPr lang="en"/>
              <a:t>The operating system (OS) that hosts an application</a:t>
            </a:r>
            <a:endParaRPr/>
          </a:p>
          <a:p>
            <a:pPr marL="914400" lvl="1" indent="-342900" algn="l" rtl="0">
              <a:spcBef>
                <a:spcPts val="550"/>
              </a:spcBef>
              <a:spcAft>
                <a:spcPts val="0"/>
              </a:spcAft>
              <a:buSzPts val="1800"/>
              <a:buChar char="▶"/>
            </a:pPr>
            <a:r>
              <a:rPr lang="en"/>
              <a:t>An application, such as a web browser that runs web-based software</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34"/>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Platform as a Service (PaaS)</a:t>
            </a:r>
            <a:endParaRPr/>
          </a:p>
        </p:txBody>
      </p:sp>
      <p:sp>
        <p:nvSpPr>
          <p:cNvPr id="289" name="Google Shape;289;p34"/>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21</a:t>
            </a:fld>
            <a:endParaRPr sz="665" b="1">
              <a:solidFill>
                <a:srgbClr val="FFFFFF"/>
              </a:solidFill>
              <a:latin typeface="Questrial"/>
              <a:ea typeface="Questrial"/>
              <a:cs typeface="Questrial"/>
              <a:sym typeface="Questrial"/>
            </a:endParaRPr>
          </a:p>
        </p:txBody>
      </p:sp>
      <p:sp>
        <p:nvSpPr>
          <p:cNvPr id="290" name="Google Shape;290;p34"/>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Used to host an application or service</a:t>
            </a:r>
            <a:endParaRPr/>
          </a:p>
        </p:txBody>
      </p:sp>
      <p:pic>
        <p:nvPicPr>
          <p:cNvPr id="291" name="Google Shape;291;p34" descr="Image result for Platform as a Service (PaaS)"/>
          <p:cNvPicPr preferRelativeResize="0"/>
          <p:nvPr/>
        </p:nvPicPr>
        <p:blipFill rotWithShape="1">
          <a:blip r:embed="rId3">
            <a:alphaModFix/>
          </a:blip>
          <a:srcRect/>
          <a:stretch/>
        </p:blipFill>
        <p:spPr>
          <a:xfrm>
            <a:off x="2289048" y="1856661"/>
            <a:ext cx="4800600" cy="271533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sp>
        <p:nvSpPr>
          <p:cNvPr id="297" name="Google Shape;297;p35"/>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Platform as a Service (PaaS)</a:t>
            </a:r>
            <a:endParaRPr/>
          </a:p>
        </p:txBody>
      </p:sp>
      <p:sp>
        <p:nvSpPr>
          <p:cNvPr id="298" name="Google Shape;298;p3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22</a:t>
            </a:fld>
            <a:endParaRPr sz="665" b="1">
              <a:solidFill>
                <a:srgbClr val="FFFFFF"/>
              </a:solidFill>
              <a:latin typeface="Questrial"/>
              <a:ea typeface="Questrial"/>
              <a:cs typeface="Questrial"/>
              <a:sym typeface="Questrial"/>
            </a:endParaRPr>
          </a:p>
        </p:txBody>
      </p:sp>
      <p:sp>
        <p:nvSpPr>
          <p:cNvPr id="299" name="Google Shape;299;p35"/>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Provides a </a:t>
            </a:r>
            <a:r>
              <a:rPr lang="en" b="1"/>
              <a:t>platform and environment</a:t>
            </a:r>
            <a:r>
              <a:rPr lang="en"/>
              <a:t> to allow developers so they can build applications and services over the internet</a:t>
            </a:r>
            <a:endParaRPr/>
          </a:p>
          <a:p>
            <a:pPr marL="457200" lvl="0" indent="-368300" algn="l" rtl="0">
              <a:spcBef>
                <a:spcPts val="700"/>
              </a:spcBef>
              <a:spcAft>
                <a:spcPts val="0"/>
              </a:spcAft>
              <a:buSzPts val="2200"/>
              <a:buChar char="◻"/>
            </a:pPr>
            <a:r>
              <a:rPr lang="en"/>
              <a:t>The developer does not manage or control the underlying cloud infrastructure but has control over the deployed applications</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36"/>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Who subscribes to or uses PaaS?</a:t>
            </a:r>
            <a:endParaRPr/>
          </a:p>
        </p:txBody>
      </p:sp>
      <p:sp>
        <p:nvSpPr>
          <p:cNvPr id="306" name="Google Shape;306;p36"/>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23</a:t>
            </a:fld>
            <a:endParaRPr sz="665" b="1">
              <a:solidFill>
                <a:srgbClr val="FFFFFF"/>
              </a:solidFill>
              <a:latin typeface="Questrial"/>
              <a:ea typeface="Questrial"/>
              <a:cs typeface="Questrial"/>
              <a:sym typeface="Questrial"/>
            </a:endParaRPr>
          </a:p>
        </p:txBody>
      </p:sp>
      <p:sp>
        <p:nvSpPr>
          <p:cNvPr id="307" name="Google Shape;307;p36"/>
          <p:cNvSpPr txBox="1">
            <a:spLocks noGrp="1"/>
          </p:cNvSpPr>
          <p:nvPr>
            <p:ph type="body" idx="1"/>
          </p:nvPr>
        </p:nvSpPr>
        <p:spPr>
          <a:xfrm>
            <a:off x="612648" y="1200150"/>
            <a:ext cx="81534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Developers who create web-applications</a:t>
            </a:r>
            <a:endParaRPr/>
          </a:p>
          <a:p>
            <a:pPr marL="914400" lvl="1" indent="-342900" algn="l" rtl="0">
              <a:spcBef>
                <a:spcPts val="550"/>
              </a:spcBef>
              <a:spcAft>
                <a:spcPts val="0"/>
              </a:spcAft>
              <a:buSzPts val="1800"/>
              <a:buChar char="▶"/>
            </a:pPr>
            <a:r>
              <a:rPr lang="en"/>
              <a:t>Sell their services using SaaS</a:t>
            </a:r>
            <a:endParaRPr/>
          </a:p>
          <a:p>
            <a:pPr marL="457200" lvl="0" indent="-368300" algn="l" rtl="0">
              <a:spcBef>
                <a:spcPts val="700"/>
              </a:spcBef>
              <a:spcAft>
                <a:spcPts val="0"/>
              </a:spcAft>
              <a:buSzPts val="2200"/>
              <a:buChar char="◻"/>
            </a:pPr>
            <a:r>
              <a:rPr lang="en"/>
              <a:t>Anyone who wants to host a web-application or internet service</a:t>
            </a:r>
            <a:endParaRPr/>
          </a:p>
          <a:p>
            <a:pPr marL="914400" lvl="1" indent="-342900" algn="l" rtl="0">
              <a:spcBef>
                <a:spcPts val="550"/>
              </a:spcBef>
              <a:spcAft>
                <a:spcPts val="0"/>
              </a:spcAft>
              <a:buSzPts val="1800"/>
              <a:buChar char="▶"/>
            </a:pPr>
            <a:r>
              <a:rPr lang="en"/>
              <a:t>Personal internet services, such as VPN (OpenVPN) or online backup (OwnCloud)</a:t>
            </a:r>
            <a:endParaRPr/>
          </a:p>
          <a:p>
            <a:pPr marL="914400" lvl="1" indent="-342900" algn="l" rtl="0">
              <a:spcBef>
                <a:spcPts val="550"/>
              </a:spcBef>
              <a:spcAft>
                <a:spcPts val="0"/>
              </a:spcAft>
              <a:buSzPts val="1800"/>
              <a:buChar char="▶"/>
            </a:pPr>
            <a:r>
              <a:rPr lang="en"/>
              <a:t>Web hosting using WordPress</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12"/>
        <p:cNvGrpSpPr/>
        <p:nvPr/>
      </p:nvGrpSpPr>
      <p:grpSpPr>
        <a:xfrm>
          <a:off x="0" y="0"/>
          <a:ext cx="0" cy="0"/>
          <a:chOff x="0" y="0"/>
          <a:chExt cx="0" cy="0"/>
        </a:xfrm>
      </p:grpSpPr>
      <p:pic>
        <p:nvPicPr>
          <p:cNvPr id="313" name="Google Shape;313;p37" descr="Image result for Software as a service (SaaS)"/>
          <p:cNvPicPr preferRelativeResize="0"/>
          <p:nvPr/>
        </p:nvPicPr>
        <p:blipFill rotWithShape="1">
          <a:blip r:embed="rId3">
            <a:alphaModFix/>
          </a:blip>
          <a:srcRect t="2920"/>
          <a:stretch/>
        </p:blipFill>
        <p:spPr>
          <a:xfrm>
            <a:off x="1066800" y="2038350"/>
            <a:ext cx="3686175" cy="2533650"/>
          </a:xfrm>
          <a:prstGeom prst="rect">
            <a:avLst/>
          </a:prstGeom>
          <a:noFill/>
          <a:ln>
            <a:noFill/>
          </a:ln>
        </p:spPr>
      </p:pic>
      <p:sp>
        <p:nvSpPr>
          <p:cNvPr id="314" name="Google Shape;314;p37"/>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Software as a service (SaaS)</a:t>
            </a:r>
            <a:endParaRPr/>
          </a:p>
        </p:txBody>
      </p:sp>
      <p:sp>
        <p:nvSpPr>
          <p:cNvPr id="315" name="Google Shape;315;p37"/>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24</a:t>
            </a:fld>
            <a:endParaRPr sz="665" b="1">
              <a:solidFill>
                <a:srgbClr val="FFFFFF"/>
              </a:solidFill>
              <a:latin typeface="Questrial"/>
              <a:ea typeface="Questrial"/>
              <a:cs typeface="Questrial"/>
              <a:sym typeface="Questrial"/>
            </a:endParaRPr>
          </a:p>
        </p:txBody>
      </p:sp>
      <p:sp>
        <p:nvSpPr>
          <p:cNvPr id="316" name="Google Shape;316;p37"/>
          <p:cNvSpPr txBox="1">
            <a:spLocks noGrp="1"/>
          </p:cNvSpPr>
          <p:nvPr>
            <p:ph type="body" idx="1"/>
          </p:nvPr>
        </p:nvSpPr>
        <p:spPr>
          <a:xfrm>
            <a:off x="612648" y="1200150"/>
            <a:ext cx="8153400" cy="8382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Applications that run on a server (web applications)</a:t>
            </a:r>
            <a:endParaRPr/>
          </a:p>
        </p:txBody>
      </p:sp>
      <p:pic>
        <p:nvPicPr>
          <p:cNvPr id="317" name="Google Shape;317;p37" descr="Image result for google apps suite"/>
          <p:cNvPicPr preferRelativeResize="0"/>
          <p:nvPr/>
        </p:nvPicPr>
        <p:blipFill rotWithShape="1">
          <a:blip r:embed="rId4">
            <a:alphaModFix/>
          </a:blip>
          <a:srcRect/>
          <a:stretch/>
        </p:blipFill>
        <p:spPr>
          <a:xfrm>
            <a:off x="4876800" y="2133600"/>
            <a:ext cx="3222423" cy="224790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Google Shape;323;p38"/>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Software as a service (SaaS)</a:t>
            </a:r>
            <a:endParaRPr/>
          </a:p>
        </p:txBody>
      </p:sp>
      <p:sp>
        <p:nvSpPr>
          <p:cNvPr id="324" name="Google Shape;324;p38"/>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25</a:t>
            </a:fld>
            <a:endParaRPr sz="665" b="1">
              <a:solidFill>
                <a:srgbClr val="FFFFFF"/>
              </a:solidFill>
              <a:latin typeface="Questrial"/>
              <a:ea typeface="Questrial"/>
              <a:cs typeface="Questrial"/>
              <a:sym typeface="Questrial"/>
            </a:endParaRPr>
          </a:p>
        </p:txBody>
      </p:sp>
      <p:sp>
        <p:nvSpPr>
          <p:cNvPr id="325" name="Google Shape;325;p38"/>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Delivered as a service to the customer who can access the program from any online device</a:t>
            </a:r>
            <a:endParaRPr/>
          </a:p>
          <a:p>
            <a:pPr marL="914400" lvl="1" indent="-342900" algn="l" rtl="0">
              <a:spcBef>
                <a:spcPts val="550"/>
              </a:spcBef>
              <a:spcAft>
                <a:spcPts val="0"/>
              </a:spcAft>
              <a:buSzPts val="1800"/>
              <a:buChar char="▶"/>
            </a:pPr>
            <a:r>
              <a:rPr lang="en"/>
              <a:t>Eliminates the need to install and run the application on the customer's own computers</a:t>
            </a:r>
            <a:endParaRPr/>
          </a:p>
          <a:p>
            <a:pPr marL="914400" lvl="1" indent="-342900" algn="l" rtl="0">
              <a:spcBef>
                <a:spcPts val="550"/>
              </a:spcBef>
              <a:spcAft>
                <a:spcPts val="0"/>
              </a:spcAft>
              <a:buSzPts val="1800"/>
              <a:buChar char="▶"/>
            </a:pPr>
            <a:r>
              <a:rPr lang="en"/>
              <a:t>Simplifies maintenance and support</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30"/>
        <p:cNvGrpSpPr/>
        <p:nvPr/>
      </p:nvGrpSpPr>
      <p:grpSpPr>
        <a:xfrm>
          <a:off x="0" y="0"/>
          <a:ext cx="0" cy="0"/>
          <a:chOff x="0" y="0"/>
          <a:chExt cx="0" cy="0"/>
        </a:xfrm>
      </p:grpSpPr>
      <p:sp>
        <p:nvSpPr>
          <p:cNvPr id="331" name="Google Shape;331;p39"/>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Who subscribes to or uses SaaS?</a:t>
            </a:r>
            <a:endParaRPr/>
          </a:p>
        </p:txBody>
      </p:sp>
      <p:sp>
        <p:nvSpPr>
          <p:cNvPr id="332" name="Google Shape;332;p39"/>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26</a:t>
            </a:fld>
            <a:endParaRPr sz="665" b="1">
              <a:solidFill>
                <a:srgbClr val="FFFFFF"/>
              </a:solidFill>
              <a:latin typeface="Questrial"/>
              <a:ea typeface="Questrial"/>
              <a:cs typeface="Questrial"/>
              <a:sym typeface="Questrial"/>
            </a:endParaRPr>
          </a:p>
        </p:txBody>
      </p:sp>
      <p:sp>
        <p:nvSpPr>
          <p:cNvPr id="333" name="Google Shape;333;p39"/>
          <p:cNvSpPr txBox="1">
            <a:spLocks noGrp="1"/>
          </p:cNvSpPr>
          <p:nvPr>
            <p:ph type="body" idx="1"/>
          </p:nvPr>
        </p:nvSpPr>
        <p:spPr>
          <a:xfrm>
            <a:off x="612648" y="1200150"/>
            <a:ext cx="8153400" cy="1524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You do!</a:t>
            </a:r>
            <a:endParaRPr/>
          </a:p>
          <a:p>
            <a:pPr marL="457200" lvl="0" indent="-368300" algn="l" rtl="0">
              <a:spcBef>
                <a:spcPts val="700"/>
              </a:spcBef>
              <a:spcAft>
                <a:spcPts val="0"/>
              </a:spcAft>
              <a:buSzPts val="2200"/>
              <a:buChar char="◻"/>
            </a:pPr>
            <a:r>
              <a:rPr lang="en"/>
              <a:t>Any end-user who uses a web application uses SaaS</a:t>
            </a:r>
            <a:endParaRPr/>
          </a:p>
        </p:txBody>
      </p:sp>
      <p:pic>
        <p:nvPicPr>
          <p:cNvPr id="334" name="Google Shape;334;p39" descr="Related image"/>
          <p:cNvPicPr preferRelativeResize="0"/>
          <p:nvPr/>
        </p:nvPicPr>
        <p:blipFill rotWithShape="1">
          <a:blip r:embed="rId3">
            <a:alphaModFix/>
          </a:blip>
          <a:srcRect l="18000" t="3332" r="19777" b="3333"/>
          <a:stretch/>
        </p:blipFill>
        <p:spPr>
          <a:xfrm>
            <a:off x="612648" y="2343150"/>
            <a:ext cx="2133600" cy="1920240"/>
          </a:xfrm>
          <a:prstGeom prst="rect">
            <a:avLst/>
          </a:prstGeom>
          <a:noFill/>
          <a:ln>
            <a:noFill/>
          </a:ln>
        </p:spPr>
      </p:pic>
      <p:pic>
        <p:nvPicPr>
          <p:cNvPr id="335" name="Google Shape;335;p39" descr="Image result for vk"/>
          <p:cNvPicPr preferRelativeResize="0"/>
          <p:nvPr/>
        </p:nvPicPr>
        <p:blipFill rotWithShape="1">
          <a:blip r:embed="rId4">
            <a:alphaModFix/>
          </a:blip>
          <a:srcRect/>
          <a:stretch/>
        </p:blipFill>
        <p:spPr>
          <a:xfrm>
            <a:off x="3200400" y="2571750"/>
            <a:ext cx="1600200" cy="1600200"/>
          </a:xfrm>
          <a:prstGeom prst="rect">
            <a:avLst/>
          </a:prstGeom>
          <a:noFill/>
          <a:ln>
            <a:noFill/>
          </a:ln>
        </p:spPr>
      </p:pic>
      <p:pic>
        <p:nvPicPr>
          <p:cNvPr id="336" name="Google Shape;336;p39" descr="Image result for wordpress"/>
          <p:cNvPicPr preferRelativeResize="0"/>
          <p:nvPr/>
        </p:nvPicPr>
        <p:blipFill rotWithShape="1">
          <a:blip r:embed="rId5">
            <a:alphaModFix/>
          </a:blip>
          <a:srcRect/>
          <a:stretch/>
        </p:blipFill>
        <p:spPr>
          <a:xfrm>
            <a:off x="5413248" y="2522220"/>
            <a:ext cx="3352800" cy="1885950"/>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1"/>
        <p:cNvGrpSpPr/>
        <p:nvPr/>
      </p:nvGrpSpPr>
      <p:grpSpPr>
        <a:xfrm>
          <a:off x="0" y="0"/>
          <a:ext cx="0" cy="0"/>
          <a:chOff x="0" y="0"/>
          <a:chExt cx="0" cy="0"/>
        </a:xfrm>
      </p:grpSpPr>
      <p:sp>
        <p:nvSpPr>
          <p:cNvPr id="342" name="Google Shape;342;p40"/>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Commercial Cloud Providers</a:t>
            </a:r>
            <a:endParaRPr/>
          </a:p>
        </p:txBody>
      </p:sp>
      <p:sp>
        <p:nvSpPr>
          <p:cNvPr id="343" name="Google Shape;343;p40"/>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27</a:t>
            </a:fld>
            <a:endParaRPr sz="665" b="1">
              <a:solidFill>
                <a:srgbClr val="FFFFFF"/>
              </a:solidFill>
              <a:latin typeface="Questrial"/>
              <a:ea typeface="Questrial"/>
              <a:cs typeface="Questrial"/>
              <a:sym typeface="Questrial"/>
            </a:endParaRPr>
          </a:p>
        </p:txBody>
      </p:sp>
      <p:pic>
        <p:nvPicPr>
          <p:cNvPr id="344" name="Google Shape;344;p40"/>
          <p:cNvPicPr preferRelativeResize="0">
            <a:picLocks noGrp="1"/>
          </p:cNvPicPr>
          <p:nvPr>
            <p:ph type="body" idx="1"/>
          </p:nvPr>
        </p:nvPicPr>
        <p:blipFill rotWithShape="1">
          <a:blip r:embed="rId3">
            <a:alphaModFix/>
          </a:blip>
          <a:srcRect/>
          <a:stretch/>
        </p:blipFill>
        <p:spPr>
          <a:xfrm>
            <a:off x="1514171" y="1200150"/>
            <a:ext cx="6350608" cy="33718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9"/>
        <p:cNvGrpSpPr/>
        <p:nvPr/>
      </p:nvGrpSpPr>
      <p:grpSpPr>
        <a:xfrm>
          <a:off x="0" y="0"/>
          <a:ext cx="0" cy="0"/>
          <a:chOff x="0" y="0"/>
          <a:chExt cx="0" cy="0"/>
        </a:xfrm>
      </p:grpSpPr>
      <p:sp>
        <p:nvSpPr>
          <p:cNvPr id="350" name="Google Shape;350;p41"/>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Storage Services</a:t>
            </a:r>
            <a:endParaRPr/>
          </a:p>
        </p:txBody>
      </p:sp>
      <p:sp>
        <p:nvSpPr>
          <p:cNvPr id="351" name="Google Shape;351;p41"/>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28</a:t>
            </a:fld>
            <a:endParaRPr sz="665" b="1">
              <a:solidFill>
                <a:srgbClr val="FFFFFF"/>
              </a:solidFill>
              <a:latin typeface="Questrial"/>
              <a:ea typeface="Questrial"/>
              <a:cs typeface="Questrial"/>
              <a:sym typeface="Questrial"/>
            </a:endParaRPr>
          </a:p>
        </p:txBody>
      </p:sp>
      <p:sp>
        <p:nvSpPr>
          <p:cNvPr id="352" name="Google Shape;352;p41"/>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Dropbox</a:t>
            </a:r>
            <a:endParaRPr/>
          </a:p>
          <a:p>
            <a:pPr marL="457200" lvl="0" indent="-368300" algn="l" rtl="0">
              <a:spcBef>
                <a:spcPts val="700"/>
              </a:spcBef>
              <a:spcAft>
                <a:spcPts val="0"/>
              </a:spcAft>
              <a:buSzPts val="2200"/>
              <a:buChar char="◻"/>
            </a:pPr>
            <a:r>
              <a:rPr lang="en"/>
              <a:t>Google Drive</a:t>
            </a:r>
            <a:endParaRPr/>
          </a:p>
          <a:p>
            <a:pPr marL="457200" lvl="0" indent="-368300" algn="l" rtl="0">
              <a:spcBef>
                <a:spcPts val="700"/>
              </a:spcBef>
              <a:spcAft>
                <a:spcPts val="0"/>
              </a:spcAft>
              <a:buSzPts val="2200"/>
              <a:buChar char="◻"/>
            </a:pPr>
            <a:r>
              <a:rPr lang="en"/>
              <a:t>Yandex.Disk</a:t>
            </a:r>
            <a:endParaRPr/>
          </a:p>
          <a:p>
            <a:pPr marL="457200" lvl="0" indent="-368300" algn="l" rtl="0">
              <a:spcBef>
                <a:spcPts val="700"/>
              </a:spcBef>
              <a:spcAft>
                <a:spcPts val="0"/>
              </a:spcAft>
              <a:buSzPts val="2200"/>
              <a:buChar char="◻"/>
            </a:pPr>
            <a:r>
              <a:rPr lang="en"/>
              <a:t>Облако@mail.ru</a:t>
            </a:r>
            <a:endParaRPr/>
          </a:p>
          <a:p>
            <a:pPr marL="457200" lvl="0" indent="-368300" algn="l" rtl="0">
              <a:spcBef>
                <a:spcPts val="700"/>
              </a:spcBef>
              <a:spcAft>
                <a:spcPts val="0"/>
              </a:spcAft>
              <a:buSzPts val="2200"/>
              <a:buChar char="◻"/>
            </a:pPr>
            <a:r>
              <a:rPr lang="en"/>
              <a:t>iCloud and iCloud Drive</a:t>
            </a:r>
            <a:endParaRPr/>
          </a:p>
          <a:p>
            <a:pPr marL="457200" lvl="0" indent="-368300" algn="l" rtl="0">
              <a:spcBef>
                <a:spcPts val="700"/>
              </a:spcBef>
              <a:spcAft>
                <a:spcPts val="0"/>
              </a:spcAft>
              <a:buSzPts val="2200"/>
              <a:buChar char="◻"/>
            </a:pPr>
            <a:r>
              <a:rPr lang="en"/>
              <a:t>OneDrive</a:t>
            </a:r>
            <a:endParaRPr/>
          </a:p>
        </p:txBody>
      </p:sp>
      <p:pic>
        <p:nvPicPr>
          <p:cNvPr id="353" name="Google Shape;353;p41" descr="Image result for one drive"/>
          <p:cNvPicPr preferRelativeResize="0"/>
          <p:nvPr/>
        </p:nvPicPr>
        <p:blipFill rotWithShape="1">
          <a:blip r:embed="rId3">
            <a:alphaModFix/>
          </a:blip>
          <a:srcRect/>
          <a:stretch/>
        </p:blipFill>
        <p:spPr>
          <a:xfrm>
            <a:off x="4266347" y="2411245"/>
            <a:ext cx="2667000" cy="840383"/>
          </a:xfrm>
          <a:prstGeom prst="rect">
            <a:avLst/>
          </a:prstGeom>
          <a:noFill/>
          <a:ln>
            <a:noFill/>
          </a:ln>
        </p:spPr>
      </p:pic>
      <p:pic>
        <p:nvPicPr>
          <p:cNvPr id="354" name="Google Shape;354;p41" descr="Image result for dropbox png"/>
          <p:cNvPicPr preferRelativeResize="0"/>
          <p:nvPr/>
        </p:nvPicPr>
        <p:blipFill rotWithShape="1">
          <a:blip r:embed="rId4">
            <a:alphaModFix/>
          </a:blip>
          <a:srcRect l="12105" t="9414" r="12104"/>
          <a:stretch/>
        </p:blipFill>
        <p:spPr>
          <a:xfrm>
            <a:off x="7118401" y="1310250"/>
            <a:ext cx="1224273" cy="1463300"/>
          </a:xfrm>
          <a:prstGeom prst="rect">
            <a:avLst/>
          </a:prstGeom>
          <a:noFill/>
          <a:ln>
            <a:noFill/>
          </a:ln>
        </p:spPr>
      </p:pic>
      <p:pic>
        <p:nvPicPr>
          <p:cNvPr id="355" name="Google Shape;355;p41" descr="Image result for ÐÐ±Ð»Ð°ÐºÐ¾@mail.ru"/>
          <p:cNvPicPr preferRelativeResize="0"/>
          <p:nvPr/>
        </p:nvPicPr>
        <p:blipFill rotWithShape="1">
          <a:blip r:embed="rId5">
            <a:alphaModFix/>
          </a:blip>
          <a:srcRect/>
          <a:stretch/>
        </p:blipFill>
        <p:spPr>
          <a:xfrm>
            <a:off x="3657600" y="1352550"/>
            <a:ext cx="2367443" cy="1010742"/>
          </a:xfrm>
          <a:prstGeom prst="rect">
            <a:avLst/>
          </a:prstGeom>
          <a:noFill/>
          <a:ln>
            <a:noFill/>
          </a:ln>
        </p:spPr>
      </p:pic>
      <p:pic>
        <p:nvPicPr>
          <p:cNvPr id="356" name="Google Shape;356;p41" descr="Image result for google drive"/>
          <p:cNvPicPr preferRelativeResize="0"/>
          <p:nvPr/>
        </p:nvPicPr>
        <p:blipFill rotWithShape="1">
          <a:blip r:embed="rId6">
            <a:alphaModFix/>
          </a:blip>
          <a:srcRect/>
          <a:stretch/>
        </p:blipFill>
        <p:spPr>
          <a:xfrm>
            <a:off x="6933347" y="3101600"/>
            <a:ext cx="1832701" cy="1050779"/>
          </a:xfrm>
          <a:prstGeom prst="rect">
            <a:avLst/>
          </a:prstGeom>
          <a:noFill/>
          <a:ln>
            <a:noFill/>
          </a:ln>
        </p:spPr>
      </p:pic>
      <p:pic>
        <p:nvPicPr>
          <p:cNvPr id="357" name="Google Shape;357;p41" descr="Related image"/>
          <p:cNvPicPr preferRelativeResize="0"/>
          <p:nvPr/>
        </p:nvPicPr>
        <p:blipFill rotWithShape="1">
          <a:blip r:embed="rId7">
            <a:alphaModFix/>
          </a:blip>
          <a:srcRect l="31840" t="4000" r="29928" b="6000"/>
          <a:stretch/>
        </p:blipFill>
        <p:spPr>
          <a:xfrm>
            <a:off x="5120623" y="3245731"/>
            <a:ext cx="1104724" cy="1242814"/>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62"/>
        <p:cNvGrpSpPr/>
        <p:nvPr/>
      </p:nvGrpSpPr>
      <p:grpSpPr>
        <a:xfrm>
          <a:off x="0" y="0"/>
          <a:ext cx="0" cy="0"/>
          <a:chOff x="0" y="0"/>
          <a:chExt cx="0" cy="0"/>
        </a:xfrm>
      </p:grpSpPr>
      <p:sp>
        <p:nvSpPr>
          <p:cNvPr id="363" name="Google Shape;363;p42"/>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Characteristics</a:t>
            </a:r>
            <a:endParaRPr/>
          </a:p>
        </p:txBody>
      </p:sp>
      <p:sp>
        <p:nvSpPr>
          <p:cNvPr id="364" name="Google Shape;364;p4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29</a:t>
            </a:fld>
            <a:endParaRPr sz="665" b="1">
              <a:solidFill>
                <a:srgbClr val="FFFFFF"/>
              </a:solidFill>
              <a:latin typeface="Questrial"/>
              <a:ea typeface="Questrial"/>
              <a:cs typeface="Questrial"/>
              <a:sym typeface="Questrial"/>
            </a:endParaRPr>
          </a:p>
        </p:txBody>
      </p:sp>
      <p:sp>
        <p:nvSpPr>
          <p:cNvPr id="365" name="Google Shape;365;p42"/>
          <p:cNvSpPr txBox="1"/>
          <p:nvPr/>
        </p:nvSpPr>
        <p:spPr>
          <a:xfrm>
            <a:off x="1780412" y="1210165"/>
            <a:ext cx="3116559" cy="4154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800"/>
              <a:t>Common characteristics:</a:t>
            </a:r>
            <a:endParaRPr sz="1800"/>
          </a:p>
        </p:txBody>
      </p:sp>
      <p:sp>
        <p:nvSpPr>
          <p:cNvPr id="366" name="Google Shape;366;p42"/>
          <p:cNvSpPr/>
          <p:nvPr/>
        </p:nvSpPr>
        <p:spPr>
          <a:xfrm>
            <a:off x="1791891" y="2657475"/>
            <a:ext cx="2282429" cy="273844"/>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Low Cost Software</a:t>
            </a:r>
            <a:endParaRPr/>
          </a:p>
        </p:txBody>
      </p:sp>
      <p:sp>
        <p:nvSpPr>
          <p:cNvPr id="367" name="Google Shape;367;p42"/>
          <p:cNvSpPr/>
          <p:nvPr/>
        </p:nvSpPr>
        <p:spPr>
          <a:xfrm>
            <a:off x="1802097" y="2288381"/>
            <a:ext cx="2282429" cy="275035"/>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Virtualization</a:t>
            </a:r>
            <a:endParaRPr/>
          </a:p>
        </p:txBody>
      </p:sp>
      <p:sp>
        <p:nvSpPr>
          <p:cNvPr id="368" name="Google Shape;368;p42"/>
          <p:cNvSpPr/>
          <p:nvPr/>
        </p:nvSpPr>
        <p:spPr>
          <a:xfrm>
            <a:off x="4191000" y="2288381"/>
            <a:ext cx="2281238" cy="273844"/>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Service Orientation</a:t>
            </a:r>
            <a:endParaRPr/>
          </a:p>
        </p:txBody>
      </p:sp>
      <p:sp>
        <p:nvSpPr>
          <p:cNvPr id="369" name="Google Shape;369;p42"/>
          <p:cNvSpPr/>
          <p:nvPr/>
        </p:nvSpPr>
        <p:spPr>
          <a:xfrm>
            <a:off x="4191000" y="2647950"/>
            <a:ext cx="2281238" cy="273844"/>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Advanced Security</a:t>
            </a:r>
            <a:endParaRPr/>
          </a:p>
        </p:txBody>
      </p:sp>
      <p:sp>
        <p:nvSpPr>
          <p:cNvPr id="370" name="Google Shape;370;p42"/>
          <p:cNvSpPr/>
          <p:nvPr/>
        </p:nvSpPr>
        <p:spPr>
          <a:xfrm>
            <a:off x="1791891" y="1945481"/>
            <a:ext cx="2282429" cy="240506"/>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Homogeneity</a:t>
            </a:r>
            <a:endParaRPr/>
          </a:p>
        </p:txBody>
      </p:sp>
      <p:sp>
        <p:nvSpPr>
          <p:cNvPr id="371" name="Google Shape;371;p42"/>
          <p:cNvSpPr/>
          <p:nvPr/>
        </p:nvSpPr>
        <p:spPr>
          <a:xfrm>
            <a:off x="1791891" y="1612106"/>
            <a:ext cx="2282429" cy="240506"/>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Scalability</a:t>
            </a:r>
            <a:endParaRPr/>
          </a:p>
        </p:txBody>
      </p:sp>
      <p:sp>
        <p:nvSpPr>
          <p:cNvPr id="372" name="Google Shape;372;p42"/>
          <p:cNvSpPr/>
          <p:nvPr/>
        </p:nvSpPr>
        <p:spPr>
          <a:xfrm>
            <a:off x="4191000" y="1602581"/>
            <a:ext cx="2281238" cy="240506"/>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Resilient Computing</a:t>
            </a:r>
            <a:endParaRPr/>
          </a:p>
        </p:txBody>
      </p:sp>
      <p:sp>
        <p:nvSpPr>
          <p:cNvPr id="373" name="Google Shape;373;p42"/>
          <p:cNvSpPr/>
          <p:nvPr/>
        </p:nvSpPr>
        <p:spPr>
          <a:xfrm>
            <a:off x="4191000" y="1945481"/>
            <a:ext cx="2281238" cy="240506"/>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Geographic</a:t>
            </a:r>
            <a:r>
              <a:rPr lang="en" sz="1350">
                <a:solidFill>
                  <a:srgbClr val="000000"/>
                </a:solidFill>
                <a:latin typeface="Arial"/>
                <a:ea typeface="Arial"/>
                <a:cs typeface="Arial"/>
                <a:sym typeface="Arial"/>
              </a:rPr>
              <a:t> </a:t>
            </a:r>
            <a:r>
              <a:rPr lang="en" sz="1350" b="1">
                <a:solidFill>
                  <a:srgbClr val="000000"/>
                </a:solidFill>
                <a:latin typeface="Arial"/>
                <a:ea typeface="Arial"/>
                <a:cs typeface="Arial"/>
                <a:sym typeface="Arial"/>
              </a:rPr>
              <a:t>Distribution</a:t>
            </a:r>
            <a:endParaRPr/>
          </a:p>
        </p:txBody>
      </p:sp>
      <p:sp>
        <p:nvSpPr>
          <p:cNvPr id="374" name="Google Shape;374;p42"/>
          <p:cNvSpPr txBox="1"/>
          <p:nvPr/>
        </p:nvSpPr>
        <p:spPr>
          <a:xfrm>
            <a:off x="1816764" y="3355775"/>
            <a:ext cx="3143809" cy="415498"/>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1800"/>
              <a:t>Essential characteristics:</a:t>
            </a:r>
            <a:endParaRPr sz="1800"/>
          </a:p>
        </p:txBody>
      </p:sp>
      <p:sp>
        <p:nvSpPr>
          <p:cNvPr id="375" name="Google Shape;375;p42"/>
          <p:cNvSpPr/>
          <p:nvPr/>
        </p:nvSpPr>
        <p:spPr>
          <a:xfrm>
            <a:off x="1869282" y="4342209"/>
            <a:ext cx="2282428" cy="241697"/>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Resource</a:t>
            </a:r>
            <a:r>
              <a:rPr lang="en" sz="1350">
                <a:solidFill>
                  <a:srgbClr val="000000"/>
                </a:solidFill>
                <a:latin typeface="Arial"/>
                <a:ea typeface="Arial"/>
                <a:cs typeface="Arial"/>
                <a:sym typeface="Arial"/>
              </a:rPr>
              <a:t> </a:t>
            </a:r>
            <a:r>
              <a:rPr lang="en" sz="1350" b="1">
                <a:solidFill>
                  <a:srgbClr val="000000"/>
                </a:solidFill>
                <a:latin typeface="Arial"/>
                <a:ea typeface="Arial"/>
                <a:cs typeface="Arial"/>
                <a:sym typeface="Arial"/>
              </a:rPr>
              <a:t>Pooling</a:t>
            </a:r>
            <a:endParaRPr/>
          </a:p>
        </p:txBody>
      </p:sp>
      <p:sp>
        <p:nvSpPr>
          <p:cNvPr id="376" name="Google Shape;376;p42"/>
          <p:cNvSpPr/>
          <p:nvPr/>
        </p:nvSpPr>
        <p:spPr>
          <a:xfrm>
            <a:off x="1869282" y="4054078"/>
            <a:ext cx="2282428" cy="240506"/>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Broad</a:t>
            </a:r>
            <a:r>
              <a:rPr lang="en" sz="1350">
                <a:solidFill>
                  <a:srgbClr val="000000"/>
                </a:solidFill>
                <a:latin typeface="Arial"/>
                <a:ea typeface="Arial"/>
                <a:cs typeface="Arial"/>
                <a:sym typeface="Arial"/>
              </a:rPr>
              <a:t> </a:t>
            </a:r>
            <a:r>
              <a:rPr lang="en" sz="1350" b="1">
                <a:solidFill>
                  <a:srgbClr val="000000"/>
                </a:solidFill>
                <a:latin typeface="Arial"/>
                <a:ea typeface="Arial"/>
                <a:cs typeface="Arial"/>
                <a:sym typeface="Arial"/>
              </a:rPr>
              <a:t>Network</a:t>
            </a:r>
            <a:r>
              <a:rPr lang="en" sz="1350">
                <a:solidFill>
                  <a:srgbClr val="000000"/>
                </a:solidFill>
                <a:latin typeface="Arial"/>
                <a:ea typeface="Arial"/>
                <a:cs typeface="Arial"/>
                <a:sym typeface="Arial"/>
              </a:rPr>
              <a:t> </a:t>
            </a:r>
            <a:r>
              <a:rPr lang="en" sz="1350" b="1">
                <a:solidFill>
                  <a:srgbClr val="000000"/>
                </a:solidFill>
                <a:latin typeface="Arial"/>
                <a:ea typeface="Arial"/>
                <a:cs typeface="Arial"/>
                <a:sym typeface="Arial"/>
              </a:rPr>
              <a:t>Access</a:t>
            </a:r>
            <a:endParaRPr/>
          </a:p>
        </p:txBody>
      </p:sp>
      <p:sp>
        <p:nvSpPr>
          <p:cNvPr id="377" name="Google Shape;377;p42"/>
          <p:cNvSpPr/>
          <p:nvPr/>
        </p:nvSpPr>
        <p:spPr>
          <a:xfrm>
            <a:off x="4268391" y="4054078"/>
            <a:ext cx="2282429" cy="240506"/>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Rapid</a:t>
            </a:r>
            <a:r>
              <a:rPr lang="en" sz="1350">
                <a:solidFill>
                  <a:srgbClr val="000000"/>
                </a:solidFill>
                <a:latin typeface="Arial"/>
                <a:ea typeface="Arial"/>
                <a:cs typeface="Arial"/>
                <a:sym typeface="Arial"/>
              </a:rPr>
              <a:t> </a:t>
            </a:r>
            <a:r>
              <a:rPr lang="en" sz="1350" b="1">
                <a:solidFill>
                  <a:srgbClr val="000000"/>
                </a:solidFill>
                <a:latin typeface="Arial"/>
                <a:ea typeface="Arial"/>
                <a:cs typeface="Arial"/>
                <a:sym typeface="Arial"/>
              </a:rPr>
              <a:t>Elasticity</a:t>
            </a:r>
            <a:endParaRPr/>
          </a:p>
        </p:txBody>
      </p:sp>
      <p:sp>
        <p:nvSpPr>
          <p:cNvPr id="378" name="Google Shape;378;p42"/>
          <p:cNvSpPr/>
          <p:nvPr/>
        </p:nvSpPr>
        <p:spPr>
          <a:xfrm>
            <a:off x="4268391" y="4342209"/>
            <a:ext cx="2282429" cy="241697"/>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Measured</a:t>
            </a:r>
            <a:r>
              <a:rPr lang="en" sz="1350">
                <a:solidFill>
                  <a:srgbClr val="000000"/>
                </a:solidFill>
                <a:latin typeface="Arial"/>
                <a:ea typeface="Arial"/>
                <a:cs typeface="Arial"/>
                <a:sym typeface="Arial"/>
              </a:rPr>
              <a:t> </a:t>
            </a:r>
            <a:r>
              <a:rPr lang="en" sz="1350" b="1">
                <a:solidFill>
                  <a:srgbClr val="000000"/>
                </a:solidFill>
                <a:latin typeface="Arial"/>
                <a:ea typeface="Arial"/>
                <a:cs typeface="Arial"/>
                <a:sym typeface="Arial"/>
              </a:rPr>
              <a:t>Service</a:t>
            </a:r>
            <a:endParaRPr/>
          </a:p>
        </p:txBody>
      </p:sp>
      <p:sp>
        <p:nvSpPr>
          <p:cNvPr id="379" name="Google Shape;379;p42"/>
          <p:cNvSpPr/>
          <p:nvPr/>
        </p:nvSpPr>
        <p:spPr>
          <a:xfrm>
            <a:off x="1860947" y="3750469"/>
            <a:ext cx="4681538" cy="241697"/>
          </a:xfrm>
          <a:prstGeom prst="roundRect">
            <a:avLst>
              <a:gd name="adj" fmla="val 16667"/>
            </a:avLst>
          </a:prstGeom>
          <a:solidFill>
            <a:srgbClr val="C7C7C8"/>
          </a:solidFill>
          <a:ln w="10000" cap="flat" cmpd="sng">
            <a:solidFill>
              <a:schemeClr val="accent1"/>
            </a:solidFill>
            <a:prstDash val="solid"/>
            <a:round/>
            <a:headEnd type="none" w="sm" len="sm"/>
            <a:tailEnd type="none" w="sm" len="sm"/>
          </a:ln>
          <a:effectLst>
            <a:outerShdw blurRad="38100" dist="30000" dir="5400000" rotWithShape="0">
              <a:srgbClr val="000000">
                <a:alpha val="44705"/>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en" sz="1350" b="1">
                <a:solidFill>
                  <a:srgbClr val="000000"/>
                </a:solidFill>
                <a:latin typeface="Arial"/>
                <a:ea typeface="Arial"/>
                <a:cs typeface="Arial"/>
                <a:sym typeface="Arial"/>
              </a:rPr>
              <a:t>On-demand Self-Service</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84"/>
        <p:cNvGrpSpPr/>
        <p:nvPr/>
      </p:nvGrpSpPr>
      <p:grpSpPr>
        <a:xfrm>
          <a:off x="0" y="0"/>
          <a:ext cx="0" cy="0"/>
          <a:chOff x="0" y="0"/>
          <a:chExt cx="0" cy="0"/>
        </a:xfrm>
      </p:grpSpPr>
      <p:sp>
        <p:nvSpPr>
          <p:cNvPr id="385" name="Google Shape;385;p43"/>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Deployment Models</a:t>
            </a:r>
            <a:endParaRPr/>
          </a:p>
        </p:txBody>
      </p:sp>
      <p:sp>
        <p:nvSpPr>
          <p:cNvPr id="386" name="Google Shape;386;p43"/>
          <p:cNvSpPr txBox="1">
            <a:spLocks noGrp="1"/>
          </p:cNvSpPr>
          <p:nvPr>
            <p:ph type="body" idx="1"/>
          </p:nvPr>
        </p:nvSpPr>
        <p:spPr>
          <a:xfrm>
            <a:off x="609600" y="1192175"/>
            <a:ext cx="3886200" cy="1326054"/>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Private cloud</a:t>
            </a:r>
            <a:endParaRPr/>
          </a:p>
          <a:p>
            <a:pPr marL="457200" lvl="0" indent="-368300" algn="l" rtl="0">
              <a:spcBef>
                <a:spcPts val="700"/>
              </a:spcBef>
              <a:spcAft>
                <a:spcPts val="0"/>
              </a:spcAft>
              <a:buSzPts val="2200"/>
              <a:buChar char="◻"/>
            </a:pPr>
            <a:r>
              <a:rPr lang="en"/>
              <a:t>Community cloud</a:t>
            </a:r>
            <a:endParaRPr/>
          </a:p>
        </p:txBody>
      </p:sp>
      <p:sp>
        <p:nvSpPr>
          <p:cNvPr id="387" name="Google Shape;387;p43"/>
          <p:cNvSpPr txBox="1">
            <a:spLocks noGrp="1"/>
          </p:cNvSpPr>
          <p:nvPr>
            <p:ph type="body" idx="2"/>
          </p:nvPr>
        </p:nvSpPr>
        <p:spPr>
          <a:xfrm>
            <a:off x="4844901" y="1192175"/>
            <a:ext cx="3886200" cy="1227175"/>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Public cloud</a:t>
            </a:r>
            <a:endParaRPr/>
          </a:p>
          <a:p>
            <a:pPr marL="457200" lvl="0" indent="-368300" algn="l" rtl="0">
              <a:spcBef>
                <a:spcPts val="700"/>
              </a:spcBef>
              <a:spcAft>
                <a:spcPts val="0"/>
              </a:spcAft>
              <a:buSzPts val="2200"/>
              <a:buChar char="◻"/>
            </a:pPr>
            <a:r>
              <a:rPr lang="en"/>
              <a:t>Hybrid cloud</a:t>
            </a:r>
            <a:endParaRPr/>
          </a:p>
        </p:txBody>
      </p:sp>
      <p:sp>
        <p:nvSpPr>
          <p:cNvPr id="388" name="Google Shape;388;p43"/>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30</a:t>
            </a:fld>
            <a:endParaRPr sz="665" b="1">
              <a:solidFill>
                <a:srgbClr val="FFFFFF"/>
              </a:solidFill>
              <a:latin typeface="Questrial"/>
              <a:ea typeface="Questrial"/>
              <a:cs typeface="Questrial"/>
              <a:sym typeface="Questrial"/>
            </a:endParaRPr>
          </a:p>
        </p:txBody>
      </p:sp>
      <p:pic>
        <p:nvPicPr>
          <p:cNvPr id="389" name="Google Shape;389;p43"/>
          <p:cNvPicPr preferRelativeResize="0"/>
          <p:nvPr/>
        </p:nvPicPr>
        <p:blipFill rotWithShape="1">
          <a:blip r:embed="rId3">
            <a:alphaModFix/>
          </a:blip>
          <a:srcRect/>
          <a:stretch/>
        </p:blipFill>
        <p:spPr>
          <a:xfrm>
            <a:off x="1160802" y="2518229"/>
            <a:ext cx="6669996" cy="210294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94"/>
        <p:cNvGrpSpPr/>
        <p:nvPr/>
      </p:nvGrpSpPr>
      <p:grpSpPr>
        <a:xfrm>
          <a:off x="0" y="0"/>
          <a:ext cx="0" cy="0"/>
          <a:chOff x="0" y="0"/>
          <a:chExt cx="0" cy="0"/>
        </a:xfrm>
      </p:grpSpPr>
      <p:sp>
        <p:nvSpPr>
          <p:cNvPr id="395" name="Google Shape;395;p44"/>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Advantages and Disadvantages</a:t>
            </a:r>
            <a:endParaRPr/>
          </a:p>
        </p:txBody>
      </p:sp>
      <p:sp>
        <p:nvSpPr>
          <p:cNvPr id="396" name="Google Shape;396;p44"/>
          <p:cNvSpPr txBox="1">
            <a:spLocks noGrp="1"/>
          </p:cNvSpPr>
          <p:nvPr>
            <p:ph type="body" idx="1"/>
          </p:nvPr>
        </p:nvSpPr>
        <p:spPr>
          <a:xfrm>
            <a:off x="609600" y="1192175"/>
            <a:ext cx="38862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What might be some of the advantages or disadvantages of cloud computing?</a:t>
            </a:r>
            <a:endParaRPr/>
          </a:p>
        </p:txBody>
      </p:sp>
      <p:sp>
        <p:nvSpPr>
          <p:cNvPr id="397" name="Google Shape;397;p44"/>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31</a:t>
            </a:fld>
            <a:endParaRPr sz="665" b="1">
              <a:solidFill>
                <a:srgbClr val="FFFFFF"/>
              </a:solidFill>
              <a:latin typeface="Questrial"/>
              <a:ea typeface="Questrial"/>
              <a:cs typeface="Questrial"/>
              <a:sym typeface="Questrial"/>
            </a:endParaRPr>
          </a:p>
        </p:txBody>
      </p:sp>
      <p:pic>
        <p:nvPicPr>
          <p:cNvPr id="398" name="Google Shape;398;p44" descr="Image result for Advantages of cloud computing"/>
          <p:cNvPicPr preferRelativeResize="0">
            <a:picLocks noGrp="1"/>
          </p:cNvPicPr>
          <p:nvPr>
            <p:ph type="body" idx="2"/>
          </p:nvPr>
        </p:nvPicPr>
        <p:blipFill rotWithShape="1">
          <a:blip r:embed="rId3">
            <a:alphaModFix/>
          </a:blip>
          <a:srcRect/>
          <a:stretch/>
        </p:blipFill>
        <p:spPr>
          <a:xfrm>
            <a:off x="4495800" y="1343152"/>
            <a:ext cx="4387850" cy="245719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03"/>
        <p:cNvGrpSpPr/>
        <p:nvPr/>
      </p:nvGrpSpPr>
      <p:grpSpPr>
        <a:xfrm>
          <a:off x="0" y="0"/>
          <a:ext cx="0" cy="0"/>
          <a:chOff x="0" y="0"/>
          <a:chExt cx="0" cy="0"/>
        </a:xfrm>
      </p:grpSpPr>
      <p:sp>
        <p:nvSpPr>
          <p:cNvPr id="404" name="Google Shape;404;p45"/>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Advantages of Cloud Computing (1)</a:t>
            </a:r>
            <a:endParaRPr/>
          </a:p>
        </p:txBody>
      </p:sp>
      <p:sp>
        <p:nvSpPr>
          <p:cNvPr id="405" name="Google Shape;405;p45"/>
          <p:cNvSpPr txBox="1">
            <a:spLocks noGrp="1"/>
          </p:cNvSpPr>
          <p:nvPr>
            <p:ph type="body" idx="1"/>
          </p:nvPr>
        </p:nvSpPr>
        <p:spPr>
          <a:xfrm>
            <a:off x="609600" y="1192175"/>
            <a:ext cx="47244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Lower computer costs</a:t>
            </a:r>
            <a:endParaRPr/>
          </a:p>
          <a:p>
            <a:pPr marL="457200" lvl="0" indent="-368300" algn="l" rtl="0">
              <a:spcBef>
                <a:spcPts val="700"/>
              </a:spcBef>
              <a:spcAft>
                <a:spcPts val="0"/>
              </a:spcAft>
              <a:buSzPts val="2200"/>
              <a:buChar char="◻"/>
            </a:pPr>
            <a:r>
              <a:rPr lang="en"/>
              <a:t>Improved performance</a:t>
            </a:r>
            <a:endParaRPr/>
          </a:p>
          <a:p>
            <a:pPr marL="457200" lvl="0" indent="-368300" algn="l" rtl="0">
              <a:spcBef>
                <a:spcPts val="700"/>
              </a:spcBef>
              <a:spcAft>
                <a:spcPts val="0"/>
              </a:spcAft>
              <a:buSzPts val="2200"/>
              <a:buChar char="◻"/>
            </a:pPr>
            <a:r>
              <a:rPr lang="en"/>
              <a:t>Reduced software cost</a:t>
            </a:r>
            <a:endParaRPr/>
          </a:p>
          <a:p>
            <a:pPr marL="457200" lvl="0" indent="-368300" algn="l" rtl="0">
              <a:spcBef>
                <a:spcPts val="700"/>
              </a:spcBef>
              <a:spcAft>
                <a:spcPts val="0"/>
              </a:spcAft>
              <a:buSzPts val="2200"/>
              <a:buChar char="◻"/>
            </a:pPr>
            <a:r>
              <a:rPr lang="en"/>
              <a:t>Instant software updates</a:t>
            </a:r>
            <a:endParaRPr/>
          </a:p>
          <a:p>
            <a:pPr marL="457200" lvl="0" indent="-368300" algn="l" rtl="0">
              <a:spcBef>
                <a:spcPts val="700"/>
              </a:spcBef>
              <a:spcAft>
                <a:spcPts val="0"/>
              </a:spcAft>
              <a:buSzPts val="2200"/>
              <a:buChar char="◻"/>
            </a:pPr>
            <a:r>
              <a:rPr lang="en"/>
              <a:t>Unlimited storage capacity</a:t>
            </a:r>
            <a:endParaRPr/>
          </a:p>
        </p:txBody>
      </p:sp>
      <p:sp>
        <p:nvSpPr>
          <p:cNvPr id="406" name="Google Shape;406;p4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32</a:t>
            </a:fld>
            <a:endParaRPr sz="665" b="1">
              <a:solidFill>
                <a:srgbClr val="FFFFFF"/>
              </a:solidFill>
              <a:latin typeface="Questrial"/>
              <a:ea typeface="Questrial"/>
              <a:cs typeface="Questrial"/>
              <a:sym typeface="Questrial"/>
            </a:endParaRPr>
          </a:p>
        </p:txBody>
      </p:sp>
      <p:pic>
        <p:nvPicPr>
          <p:cNvPr id="407" name="Google Shape;407;p45" descr="Image result for benefits of cloud computing"/>
          <p:cNvPicPr preferRelativeResize="0">
            <a:picLocks noGrp="1"/>
          </p:cNvPicPr>
          <p:nvPr>
            <p:ph type="body" idx="2"/>
          </p:nvPr>
        </p:nvPicPr>
        <p:blipFill rotWithShape="1">
          <a:blip r:embed="rId3">
            <a:alphaModFix/>
          </a:blip>
          <a:srcRect/>
          <a:stretch/>
        </p:blipFill>
        <p:spPr>
          <a:xfrm>
            <a:off x="5295900" y="1348562"/>
            <a:ext cx="3596832" cy="2446375"/>
          </a:xfrm>
          <a:prstGeom prst="rect">
            <a:avLst/>
          </a:prstGeom>
          <a:noFill/>
          <a:ln>
            <a:noFill/>
          </a:ln>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2"/>
        <p:cNvGrpSpPr/>
        <p:nvPr/>
      </p:nvGrpSpPr>
      <p:grpSpPr>
        <a:xfrm>
          <a:off x="0" y="0"/>
          <a:ext cx="0" cy="0"/>
          <a:chOff x="0" y="0"/>
          <a:chExt cx="0" cy="0"/>
        </a:xfrm>
      </p:grpSpPr>
      <p:pic>
        <p:nvPicPr>
          <p:cNvPr id="413" name="Google Shape;413;p46"/>
          <p:cNvPicPr preferRelativeResize="0"/>
          <p:nvPr/>
        </p:nvPicPr>
        <p:blipFill rotWithShape="1">
          <a:blip r:embed="rId3">
            <a:alphaModFix/>
          </a:blip>
          <a:srcRect r="4862"/>
          <a:stretch/>
        </p:blipFill>
        <p:spPr>
          <a:xfrm>
            <a:off x="5029200" y="1137524"/>
            <a:ext cx="3962400" cy="3110626"/>
          </a:xfrm>
          <a:prstGeom prst="rect">
            <a:avLst/>
          </a:prstGeom>
          <a:noFill/>
          <a:ln>
            <a:noFill/>
          </a:ln>
        </p:spPr>
      </p:pic>
      <p:sp>
        <p:nvSpPr>
          <p:cNvPr id="414" name="Google Shape;414;p46"/>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Advantages of Cloud Computing (2)</a:t>
            </a:r>
            <a:endParaRPr/>
          </a:p>
        </p:txBody>
      </p:sp>
      <p:sp>
        <p:nvSpPr>
          <p:cNvPr id="415" name="Google Shape;415;p46"/>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33</a:t>
            </a:fld>
            <a:endParaRPr sz="665" b="1">
              <a:solidFill>
                <a:srgbClr val="FFFFFF"/>
              </a:solidFill>
              <a:latin typeface="Questrial"/>
              <a:ea typeface="Questrial"/>
              <a:cs typeface="Questrial"/>
              <a:sym typeface="Questrial"/>
            </a:endParaRPr>
          </a:p>
        </p:txBody>
      </p:sp>
      <p:sp>
        <p:nvSpPr>
          <p:cNvPr id="416" name="Google Shape;416;p46"/>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Increased data reliability</a:t>
            </a:r>
            <a:endParaRPr/>
          </a:p>
          <a:p>
            <a:pPr marL="457200" lvl="0" indent="-368300" algn="l" rtl="0">
              <a:spcBef>
                <a:spcPts val="700"/>
              </a:spcBef>
              <a:spcAft>
                <a:spcPts val="0"/>
              </a:spcAft>
              <a:buSzPts val="2200"/>
              <a:buChar char="◻"/>
            </a:pPr>
            <a:r>
              <a:rPr lang="en"/>
              <a:t>Universal document access</a:t>
            </a:r>
            <a:endParaRPr/>
          </a:p>
          <a:p>
            <a:pPr marL="457200" lvl="0" indent="-368300" algn="l" rtl="0">
              <a:spcBef>
                <a:spcPts val="700"/>
              </a:spcBef>
              <a:spcAft>
                <a:spcPts val="0"/>
              </a:spcAft>
              <a:buSzPts val="2200"/>
              <a:buChar char="◻"/>
            </a:pPr>
            <a:r>
              <a:rPr lang="en"/>
              <a:t>Device independence</a:t>
            </a:r>
            <a:endParaRPr/>
          </a:p>
          <a:p>
            <a:pPr marL="457200" lvl="0" indent="-368300" algn="l" rtl="0">
              <a:spcBef>
                <a:spcPts val="700"/>
              </a:spcBef>
              <a:spcAft>
                <a:spcPts val="0"/>
              </a:spcAft>
              <a:buSzPts val="2200"/>
              <a:buChar char="◻"/>
            </a:pPr>
            <a:r>
              <a:rPr lang="en"/>
              <a:t>Easier group collaboration</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1"/>
        <p:cNvGrpSpPr/>
        <p:nvPr/>
      </p:nvGrpSpPr>
      <p:grpSpPr>
        <a:xfrm>
          <a:off x="0" y="0"/>
          <a:ext cx="0" cy="0"/>
          <a:chOff x="0" y="0"/>
          <a:chExt cx="0" cy="0"/>
        </a:xfrm>
      </p:grpSpPr>
      <p:sp>
        <p:nvSpPr>
          <p:cNvPr id="422" name="Google Shape;422;p47"/>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Disadvantages of Cloud Computing</a:t>
            </a:r>
            <a:endParaRPr/>
          </a:p>
        </p:txBody>
      </p:sp>
      <p:sp>
        <p:nvSpPr>
          <p:cNvPr id="423" name="Google Shape;423;p47"/>
          <p:cNvSpPr txBox="1">
            <a:spLocks noGrp="1"/>
          </p:cNvSpPr>
          <p:nvPr>
            <p:ph type="body" idx="1"/>
          </p:nvPr>
        </p:nvSpPr>
        <p:spPr>
          <a:xfrm>
            <a:off x="609600" y="1192175"/>
            <a:ext cx="57150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Requires an Internet connection</a:t>
            </a:r>
            <a:endParaRPr/>
          </a:p>
          <a:p>
            <a:pPr marL="457200" lvl="0" indent="-368300" algn="l" rtl="0">
              <a:spcBef>
                <a:spcPts val="700"/>
              </a:spcBef>
              <a:spcAft>
                <a:spcPts val="0"/>
              </a:spcAft>
              <a:buSzPts val="2200"/>
              <a:buChar char="◻"/>
            </a:pPr>
            <a:r>
              <a:rPr lang="en"/>
              <a:t>Does not work well with low-speed connections</a:t>
            </a:r>
            <a:endParaRPr/>
          </a:p>
          <a:p>
            <a:pPr marL="457200" lvl="0" indent="-368300" algn="l" rtl="0">
              <a:spcBef>
                <a:spcPts val="700"/>
              </a:spcBef>
              <a:spcAft>
                <a:spcPts val="0"/>
              </a:spcAft>
              <a:buSzPts val="2200"/>
              <a:buChar char="◻"/>
            </a:pPr>
            <a:r>
              <a:rPr lang="en"/>
              <a:t>Features might be limit</a:t>
            </a:r>
            <a:endParaRPr/>
          </a:p>
          <a:p>
            <a:pPr marL="457200" lvl="0" indent="-368300" algn="l" rtl="0">
              <a:spcBef>
                <a:spcPts val="700"/>
              </a:spcBef>
              <a:spcAft>
                <a:spcPts val="0"/>
              </a:spcAft>
              <a:buSzPts val="2200"/>
              <a:buChar char="◻"/>
            </a:pPr>
            <a:r>
              <a:rPr lang="en"/>
              <a:t>Stored data might not be secure</a:t>
            </a:r>
            <a:endParaRPr/>
          </a:p>
        </p:txBody>
      </p:sp>
      <p:sp>
        <p:nvSpPr>
          <p:cNvPr id="424" name="Google Shape;424;p47"/>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34</a:t>
            </a:fld>
            <a:endParaRPr sz="665" b="1">
              <a:solidFill>
                <a:srgbClr val="FFFFFF"/>
              </a:solidFill>
              <a:latin typeface="Questrial"/>
              <a:ea typeface="Questrial"/>
              <a:cs typeface="Questrial"/>
              <a:sym typeface="Questrial"/>
            </a:endParaRPr>
          </a:p>
        </p:txBody>
      </p:sp>
      <p:pic>
        <p:nvPicPr>
          <p:cNvPr id="425" name="Google Shape;425;p47" descr="Image result for cyber cloud rain cloud"/>
          <p:cNvPicPr preferRelativeResize="0">
            <a:picLocks noGrp="1"/>
          </p:cNvPicPr>
          <p:nvPr>
            <p:ph type="body" idx="2"/>
          </p:nvPr>
        </p:nvPicPr>
        <p:blipFill rotWithShape="1">
          <a:blip r:embed="rId3">
            <a:alphaModFix/>
          </a:blip>
          <a:srcRect/>
          <a:stretch/>
        </p:blipFill>
        <p:spPr>
          <a:xfrm>
            <a:off x="6486525" y="1428750"/>
            <a:ext cx="2286000" cy="2286000"/>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430"/>
        <p:cNvGrpSpPr/>
        <p:nvPr/>
      </p:nvGrpSpPr>
      <p:grpSpPr>
        <a:xfrm>
          <a:off x="0" y="0"/>
          <a:ext cx="0" cy="0"/>
          <a:chOff x="0" y="0"/>
          <a:chExt cx="0" cy="0"/>
        </a:xfrm>
      </p:grpSpPr>
      <p:sp>
        <p:nvSpPr>
          <p:cNvPr id="431" name="Google Shape;431;p48"/>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Cloud computing Summary</a:t>
            </a:r>
            <a:endParaRPr/>
          </a:p>
        </p:txBody>
      </p:sp>
      <p:sp>
        <p:nvSpPr>
          <p:cNvPr id="432" name="Google Shape;432;p48"/>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35</a:t>
            </a:fld>
            <a:endParaRPr sz="665" b="1">
              <a:solidFill>
                <a:srgbClr val="FFFFFF"/>
              </a:solidFill>
              <a:latin typeface="Questrial"/>
              <a:ea typeface="Questrial"/>
              <a:cs typeface="Questrial"/>
              <a:sym typeface="Questrial"/>
            </a:endParaRPr>
          </a:p>
        </p:txBody>
      </p:sp>
      <p:sp>
        <p:nvSpPr>
          <p:cNvPr id="433" name="Google Shape;433;p48"/>
          <p:cNvSpPr txBox="1">
            <a:spLocks noGrp="1"/>
          </p:cNvSpPr>
          <p:nvPr>
            <p:ph type="body" idx="1"/>
          </p:nvPr>
        </p:nvSpPr>
        <p:spPr>
          <a:xfrm>
            <a:off x="612648" y="1200150"/>
            <a:ext cx="81534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Cloud computing is internet-based computing</a:t>
            </a:r>
            <a:endParaRPr/>
          </a:p>
          <a:p>
            <a:pPr marL="457200" lvl="0" indent="-368300" algn="l" rtl="0">
              <a:spcBef>
                <a:spcPts val="0"/>
              </a:spcBef>
              <a:spcAft>
                <a:spcPts val="0"/>
              </a:spcAft>
              <a:buSzPts val="2200"/>
              <a:buChar char="◻"/>
            </a:pPr>
            <a:r>
              <a:rPr lang="en"/>
              <a:t>IaaS provides and manages the hardware</a:t>
            </a:r>
            <a:endParaRPr/>
          </a:p>
          <a:p>
            <a:pPr marL="457200" lvl="0" indent="-368300" algn="l" rtl="0">
              <a:spcBef>
                <a:spcPts val="0"/>
              </a:spcBef>
              <a:spcAft>
                <a:spcPts val="0"/>
              </a:spcAft>
              <a:buSzPts val="2200"/>
              <a:buChar char="◻"/>
            </a:pPr>
            <a:r>
              <a:rPr lang="en"/>
              <a:t>PaaS hosts an application or service</a:t>
            </a:r>
            <a:endParaRPr/>
          </a:p>
          <a:p>
            <a:pPr marL="457200" lvl="0" indent="-368300" algn="l" rtl="0">
              <a:spcBef>
                <a:spcPts val="0"/>
              </a:spcBef>
              <a:spcAft>
                <a:spcPts val="0"/>
              </a:spcAft>
              <a:buSzPts val="2200"/>
              <a:buChar char="◻"/>
            </a:pPr>
            <a:r>
              <a:rPr lang="en"/>
              <a:t>SaaS runs software in the cloud</a:t>
            </a:r>
            <a:endParaRPr/>
          </a:p>
          <a:p>
            <a:pPr marL="457200" lvl="0" indent="-368300" algn="l" rtl="0">
              <a:spcBef>
                <a:spcPts val="0"/>
              </a:spcBef>
              <a:spcAft>
                <a:spcPts val="0"/>
              </a:spcAft>
              <a:buSzPts val="2200"/>
              <a:buChar char="◻"/>
            </a:pPr>
            <a:r>
              <a:rPr lang="en"/>
              <a:t>Advantages: cost effective, data protection, device independent, and improved collaboration</a:t>
            </a:r>
            <a:endParaRPr/>
          </a:p>
          <a:p>
            <a:pPr marL="457200" lvl="0" indent="-368300" algn="l" rtl="0">
              <a:spcBef>
                <a:spcPts val="0"/>
              </a:spcBef>
              <a:spcAft>
                <a:spcPts val="0"/>
              </a:spcAft>
              <a:buSzPts val="2200"/>
              <a:buChar char="◻"/>
            </a:pPr>
            <a:r>
              <a:rPr lang="en"/>
              <a:t>Disadvantages: requires internet connection, limited features, and security</a:t>
            </a:r>
            <a:endParaRP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438"/>
        <p:cNvGrpSpPr/>
        <p:nvPr/>
      </p:nvGrpSpPr>
      <p:grpSpPr>
        <a:xfrm>
          <a:off x="0" y="0"/>
          <a:ext cx="0" cy="0"/>
          <a:chOff x="0" y="0"/>
          <a:chExt cx="0" cy="0"/>
        </a:xfrm>
      </p:grpSpPr>
      <p:sp>
        <p:nvSpPr>
          <p:cNvPr id="439" name="Google Shape;439;p49"/>
          <p:cNvSpPr txBox="1">
            <a:spLocks noGrp="1"/>
          </p:cNvSpPr>
          <p:nvPr>
            <p:ph type="body" idx="1"/>
          </p:nvPr>
        </p:nvSpPr>
        <p:spPr>
          <a:xfrm>
            <a:off x="1371601" y="2057400"/>
            <a:ext cx="7123200" cy="1254900"/>
          </a:xfrm>
          <a:prstGeom prst="rect">
            <a:avLst/>
          </a:prstGeom>
          <a:noFill/>
          <a:ln>
            <a:noFill/>
          </a:ln>
        </p:spPr>
        <p:txBody>
          <a:bodyPr spcFirstLastPara="1" wrap="square" lIns="91425" tIns="45700" rIns="91425" bIns="45700" anchor="t" anchorCtr="0">
            <a:noAutofit/>
          </a:bodyPr>
          <a:lstStyle/>
          <a:p>
            <a:pPr marL="0" lvl="0" indent="0" algn="l" rtl="0">
              <a:spcBef>
                <a:spcPts val="700"/>
              </a:spcBef>
              <a:spcAft>
                <a:spcPts val="0"/>
              </a:spcAft>
              <a:buClr>
                <a:schemeClr val="accent2"/>
              </a:buClr>
              <a:buSzPts val="1680"/>
              <a:buFont typeface="Noto Sans Symbols"/>
              <a:buNone/>
            </a:pPr>
            <a:r>
              <a:rPr lang="en"/>
              <a:t>10.1. Cloud Computing</a:t>
            </a:r>
            <a:endParaRPr/>
          </a:p>
          <a:p>
            <a:pPr marL="0" lvl="0" indent="0" algn="l" rtl="0">
              <a:spcBef>
                <a:spcPts val="700"/>
              </a:spcBef>
              <a:spcAft>
                <a:spcPts val="0"/>
              </a:spcAft>
              <a:buClr>
                <a:schemeClr val="accent2"/>
              </a:buClr>
              <a:buSzPts val="1680"/>
              <a:buFont typeface="Noto Sans Symbols"/>
              <a:buNone/>
            </a:pPr>
            <a:r>
              <a:rPr lang="en" b="1"/>
              <a:t>10.2. Mobile Cloud Computing</a:t>
            </a:r>
            <a:endParaRPr b="1"/>
          </a:p>
        </p:txBody>
      </p:sp>
      <p:sp>
        <p:nvSpPr>
          <p:cNvPr id="440" name="Google Shape;440;p49"/>
          <p:cNvSpPr txBox="1">
            <a:spLocks noGrp="1"/>
          </p:cNvSpPr>
          <p:nvPr>
            <p:ph type="title"/>
          </p:nvPr>
        </p:nvSpPr>
        <p:spPr>
          <a:xfrm>
            <a:off x="1371600" y="1200150"/>
            <a:ext cx="76200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rgbClr val="FFFFFF"/>
              </a:buClr>
              <a:buSzPts val="3600"/>
              <a:buFont typeface="Questrial"/>
              <a:buNone/>
            </a:pPr>
            <a:r>
              <a:rPr lang="en"/>
              <a:t>10.2. Mobile Cloud Computing</a:t>
            </a:r>
            <a:endParaRPr/>
          </a:p>
        </p:txBody>
      </p:sp>
      <p:sp>
        <p:nvSpPr>
          <p:cNvPr id="441" name="Google Shape;441;p49"/>
          <p:cNvSpPr txBox="1">
            <a:spLocks noGrp="1"/>
          </p:cNvSpPr>
          <p:nvPr>
            <p:ph type="sldNum" idx="12"/>
          </p:nvPr>
        </p:nvSpPr>
        <p:spPr>
          <a:xfrm>
            <a:off x="0" y="1314450"/>
            <a:ext cx="1295400" cy="526200"/>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fld id="{00000000-1234-1234-1234-123412341234}" type="slidenum">
              <a:rPr lang="en" sz="2400" b="1">
                <a:solidFill>
                  <a:srgbClr val="FFFFFF"/>
                </a:solidFill>
                <a:latin typeface="Questrial"/>
                <a:ea typeface="Questrial"/>
                <a:cs typeface="Questrial"/>
                <a:sym typeface="Questrial"/>
              </a:rPr>
              <a:pPr marL="0" marR="0" lvl="0" indent="0" algn="ctr" rtl="0">
                <a:spcBef>
                  <a:spcPts val="0"/>
                </a:spcBef>
                <a:spcAft>
                  <a:spcPts val="0"/>
                </a:spcAft>
                <a:buNone/>
              </a:pPr>
              <a:t>36</a:t>
            </a:fld>
            <a:endParaRPr sz="2400" b="1">
              <a:solidFill>
                <a:srgbClr val="FFFFFF"/>
              </a:solidFill>
              <a:latin typeface="Questrial"/>
              <a:ea typeface="Questrial"/>
              <a:cs typeface="Questrial"/>
              <a:sym typeface="Questrial"/>
            </a:endParaRPr>
          </a:p>
        </p:txBody>
      </p:sp>
      <p:pic>
        <p:nvPicPr>
          <p:cNvPr id="442" name="Google Shape;442;p49" descr="Image result for Mobile technology"/>
          <p:cNvPicPr preferRelativeResize="0"/>
          <p:nvPr/>
        </p:nvPicPr>
        <p:blipFill rotWithShape="1">
          <a:blip r:embed="rId3">
            <a:alphaModFix/>
          </a:blip>
          <a:srcRect/>
          <a:stretch/>
        </p:blipFill>
        <p:spPr>
          <a:xfrm>
            <a:off x="5987203" y="2195512"/>
            <a:ext cx="3111524" cy="235743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47"/>
        <p:cNvGrpSpPr/>
        <p:nvPr/>
      </p:nvGrpSpPr>
      <p:grpSpPr>
        <a:xfrm>
          <a:off x="0" y="0"/>
          <a:ext cx="0" cy="0"/>
          <a:chOff x="0" y="0"/>
          <a:chExt cx="0" cy="0"/>
        </a:xfrm>
      </p:grpSpPr>
      <p:sp>
        <p:nvSpPr>
          <p:cNvPr id="448" name="Google Shape;448;p50"/>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Learning Objectives</a:t>
            </a:r>
            <a:endParaRPr/>
          </a:p>
        </p:txBody>
      </p:sp>
      <p:sp>
        <p:nvSpPr>
          <p:cNvPr id="449" name="Google Shape;449;p50"/>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37</a:t>
            </a:fld>
            <a:endParaRPr sz="665" b="1">
              <a:solidFill>
                <a:srgbClr val="FFFFFF"/>
              </a:solidFill>
              <a:latin typeface="Questrial"/>
              <a:ea typeface="Questrial"/>
              <a:cs typeface="Questrial"/>
              <a:sym typeface="Questrial"/>
            </a:endParaRPr>
          </a:p>
        </p:txBody>
      </p:sp>
      <p:sp>
        <p:nvSpPr>
          <p:cNvPr id="450" name="Google Shape;450;p50"/>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Define mobile technology</a:t>
            </a:r>
            <a:endParaRPr/>
          </a:p>
          <a:p>
            <a:pPr marL="457200" lvl="0" indent="-368300" algn="l" rtl="0">
              <a:spcBef>
                <a:spcPts val="700"/>
              </a:spcBef>
              <a:spcAft>
                <a:spcPts val="0"/>
              </a:spcAft>
              <a:buSzPts val="2200"/>
              <a:buChar char="◻"/>
            </a:pPr>
            <a:r>
              <a:rPr lang="en"/>
              <a:t>Explain how mobile devices communicate</a:t>
            </a:r>
            <a:endParaRPr/>
          </a:p>
          <a:p>
            <a:pPr marL="457200" lvl="0" indent="-368300" algn="l" rtl="0">
              <a:spcBef>
                <a:spcPts val="700"/>
              </a:spcBef>
              <a:spcAft>
                <a:spcPts val="0"/>
              </a:spcAft>
              <a:buSzPts val="2200"/>
              <a:buChar char="◻"/>
            </a:pPr>
            <a:r>
              <a:rPr lang="en"/>
              <a:t>Explain mobile cloud computing (MCC)</a:t>
            </a:r>
            <a:endParaRPr/>
          </a:p>
          <a:p>
            <a:pPr marL="457200" lvl="0" indent="-368300" algn="l" rtl="0">
              <a:spcBef>
                <a:spcPts val="700"/>
              </a:spcBef>
              <a:spcAft>
                <a:spcPts val="0"/>
              </a:spcAft>
              <a:buSzPts val="2200"/>
              <a:buChar char="◻"/>
            </a:pPr>
            <a:r>
              <a:rPr lang="en"/>
              <a:t>Describe advantages of MCC</a:t>
            </a:r>
            <a:endParaRPr/>
          </a:p>
          <a:p>
            <a:pPr marL="457200" lvl="0" indent="-368300" algn="l" rtl="0">
              <a:spcBef>
                <a:spcPts val="700"/>
              </a:spcBef>
              <a:spcAft>
                <a:spcPts val="0"/>
              </a:spcAft>
              <a:buSzPts val="2200"/>
              <a:buChar char="◻"/>
            </a:pPr>
            <a:r>
              <a:rPr lang="en"/>
              <a:t>Describe disadvantages of MCC</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55"/>
        <p:cNvGrpSpPr/>
        <p:nvPr/>
      </p:nvGrpSpPr>
      <p:grpSpPr>
        <a:xfrm>
          <a:off x="0" y="0"/>
          <a:ext cx="0" cy="0"/>
          <a:chOff x="0" y="0"/>
          <a:chExt cx="0" cy="0"/>
        </a:xfrm>
      </p:grpSpPr>
      <p:sp>
        <p:nvSpPr>
          <p:cNvPr id="456" name="Google Shape;456;p51"/>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Mobile Technologies</a:t>
            </a:r>
            <a:endParaRPr/>
          </a:p>
        </p:txBody>
      </p:sp>
      <p:sp>
        <p:nvSpPr>
          <p:cNvPr id="457" name="Google Shape;457;p51"/>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38</a:t>
            </a:fld>
            <a:endParaRPr sz="665" b="1">
              <a:solidFill>
                <a:srgbClr val="FFFFFF"/>
              </a:solidFill>
              <a:latin typeface="Questrial"/>
              <a:ea typeface="Questrial"/>
              <a:cs typeface="Questrial"/>
              <a:sym typeface="Questrial"/>
            </a:endParaRPr>
          </a:p>
        </p:txBody>
      </p:sp>
      <p:sp>
        <p:nvSpPr>
          <p:cNvPr id="458" name="Google Shape;458;p51"/>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b="1"/>
              <a:t>Mobile technology</a:t>
            </a:r>
            <a:r>
              <a:rPr lang="en"/>
              <a:t> is exactly what the name implies - technology that is portable and can communicate</a:t>
            </a:r>
            <a:endParaRPr/>
          </a:p>
          <a:p>
            <a:pPr marL="457200" lvl="0" indent="-368300" algn="l" rtl="0">
              <a:spcBef>
                <a:spcPts val="700"/>
              </a:spcBef>
              <a:spcAft>
                <a:spcPts val="0"/>
              </a:spcAft>
              <a:buSzPts val="2200"/>
              <a:buChar char="◻"/>
            </a:pPr>
            <a:r>
              <a:rPr lang="en"/>
              <a:t>Examples of mobile devices include</a:t>
            </a:r>
            <a:endParaRPr/>
          </a:p>
          <a:p>
            <a:pPr marL="914400" lvl="1" indent="-342900" algn="l" rtl="0">
              <a:spcBef>
                <a:spcPts val="550"/>
              </a:spcBef>
              <a:spcAft>
                <a:spcPts val="0"/>
              </a:spcAft>
              <a:buSzPts val="1800"/>
              <a:buChar char="▶"/>
            </a:pPr>
            <a:r>
              <a:rPr lang="en"/>
              <a:t>laptops and tablets</a:t>
            </a:r>
            <a:endParaRPr/>
          </a:p>
          <a:p>
            <a:pPr marL="914400" lvl="1" indent="-342900" algn="l" rtl="0">
              <a:spcBef>
                <a:spcPts val="550"/>
              </a:spcBef>
              <a:spcAft>
                <a:spcPts val="0"/>
              </a:spcAft>
              <a:buSzPts val="1800"/>
              <a:buChar char="▶"/>
            </a:pPr>
            <a:r>
              <a:rPr lang="en"/>
              <a:t>mobile phones and smartphones, </a:t>
            </a:r>
            <a:endParaRPr/>
          </a:p>
          <a:p>
            <a:pPr marL="914400" lvl="1" indent="-342900" algn="l" rtl="0">
              <a:spcBef>
                <a:spcPts val="550"/>
              </a:spcBef>
              <a:spcAft>
                <a:spcPts val="0"/>
              </a:spcAft>
              <a:buSzPts val="1800"/>
              <a:buChar char="▶"/>
            </a:pPr>
            <a:r>
              <a:rPr lang="en"/>
              <a:t>global positioning system (GPS) devices,</a:t>
            </a:r>
            <a:endParaRPr/>
          </a:p>
          <a:p>
            <a:pPr marL="914400" lvl="1" indent="-342900" algn="l" rtl="0">
              <a:spcBef>
                <a:spcPts val="550"/>
              </a:spcBef>
              <a:spcAft>
                <a:spcPts val="0"/>
              </a:spcAft>
              <a:buSzPts val="1800"/>
              <a:buChar char="▶"/>
            </a:pPr>
            <a:r>
              <a:rPr lang="en"/>
              <a:t>wireless debit/credit card payment terminals</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63"/>
        <p:cNvGrpSpPr/>
        <p:nvPr/>
      </p:nvGrpSpPr>
      <p:grpSpPr>
        <a:xfrm>
          <a:off x="0" y="0"/>
          <a:ext cx="0" cy="0"/>
          <a:chOff x="0" y="0"/>
          <a:chExt cx="0" cy="0"/>
        </a:xfrm>
      </p:grpSpPr>
      <p:sp>
        <p:nvSpPr>
          <p:cNvPr id="464" name="Google Shape;464;p52"/>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Mobile Technology Communication</a:t>
            </a:r>
            <a:endParaRPr/>
          </a:p>
        </p:txBody>
      </p:sp>
      <p:sp>
        <p:nvSpPr>
          <p:cNvPr id="465" name="Google Shape;465;p5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39</a:t>
            </a:fld>
            <a:endParaRPr sz="665" b="1">
              <a:solidFill>
                <a:srgbClr val="FFFFFF"/>
              </a:solidFill>
              <a:latin typeface="Questrial"/>
              <a:ea typeface="Questrial"/>
              <a:cs typeface="Questrial"/>
              <a:sym typeface="Questrial"/>
            </a:endParaRPr>
          </a:p>
        </p:txBody>
      </p:sp>
      <p:sp>
        <p:nvSpPr>
          <p:cNvPr id="466" name="Google Shape;466;p52"/>
          <p:cNvSpPr txBox="1">
            <a:spLocks noGrp="1"/>
          </p:cNvSpPr>
          <p:nvPr>
            <p:ph type="body" idx="1"/>
          </p:nvPr>
        </p:nvSpPr>
        <p:spPr>
          <a:xfrm>
            <a:off x="612775"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Mobile devices can be communicate in a variety of ways:</a:t>
            </a:r>
            <a:endParaRPr/>
          </a:p>
          <a:p>
            <a:pPr marL="914400" lvl="1" indent="-342900" algn="l" rtl="0">
              <a:spcBef>
                <a:spcPts val="550"/>
              </a:spcBef>
              <a:spcAft>
                <a:spcPts val="0"/>
              </a:spcAft>
              <a:buSzPts val="1800"/>
              <a:buChar char="▶"/>
            </a:pPr>
            <a:r>
              <a:rPr lang="en"/>
              <a:t>Wireless fidelity (WiFi) – connects to a LAN</a:t>
            </a:r>
            <a:endParaRPr/>
          </a:p>
          <a:p>
            <a:pPr marL="914400" lvl="1" indent="-342900" algn="l" rtl="0">
              <a:spcBef>
                <a:spcPts val="550"/>
              </a:spcBef>
              <a:spcAft>
                <a:spcPts val="0"/>
              </a:spcAft>
              <a:buSzPts val="1800"/>
              <a:buChar char="▶"/>
            </a:pPr>
            <a:r>
              <a:rPr lang="en"/>
              <a:t>Bluetooth – connects two mobile devices</a:t>
            </a:r>
            <a:endParaRPr/>
          </a:p>
          <a:p>
            <a:pPr marL="914400" lvl="1" indent="-342900" algn="l" rtl="0">
              <a:spcBef>
                <a:spcPts val="550"/>
              </a:spcBef>
              <a:spcAft>
                <a:spcPts val="0"/>
              </a:spcAft>
              <a:buSzPts val="1800"/>
              <a:buChar char="▶"/>
            </a:pPr>
            <a:r>
              <a:rPr lang="en"/>
              <a:t>Cellular technologies </a:t>
            </a:r>
            <a:endParaRPr/>
          </a:p>
          <a:p>
            <a:pPr marL="1371600" lvl="2" indent="-330200" algn="l" rtl="0">
              <a:spcBef>
                <a:spcPts val="500"/>
              </a:spcBef>
              <a:spcAft>
                <a:spcPts val="0"/>
              </a:spcAft>
              <a:buSzPts val="1600"/>
              <a:buChar char="■"/>
            </a:pPr>
            <a:r>
              <a:rPr lang="en"/>
              <a:t>Modern: 3G, H+, 4G</a:t>
            </a:r>
            <a:endParaRPr/>
          </a:p>
          <a:p>
            <a:pPr marL="1371600" lvl="2" indent="-330200" algn="l" rtl="0">
              <a:spcBef>
                <a:spcPts val="500"/>
              </a:spcBef>
              <a:spcAft>
                <a:spcPts val="0"/>
              </a:spcAft>
              <a:buSzPts val="1600"/>
              <a:buChar char="■"/>
            </a:pPr>
            <a:r>
              <a:rPr lang="en"/>
              <a:t>Older: GSM, GPRS, Edge</a:t>
            </a:r>
            <a:endParaRP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pic>
        <p:nvPicPr>
          <p:cNvPr id="472" name="Google Shape;472;p53"/>
          <p:cNvPicPr preferRelativeResize="0"/>
          <p:nvPr/>
        </p:nvPicPr>
        <p:blipFill rotWithShape="1">
          <a:blip r:embed="rId3">
            <a:alphaModFix/>
          </a:blip>
          <a:srcRect/>
          <a:stretch/>
        </p:blipFill>
        <p:spPr>
          <a:xfrm>
            <a:off x="5775901" y="1672281"/>
            <a:ext cx="2971097" cy="2899719"/>
          </a:xfrm>
          <a:prstGeom prst="rect">
            <a:avLst/>
          </a:prstGeom>
          <a:noFill/>
          <a:ln>
            <a:noFill/>
          </a:ln>
        </p:spPr>
      </p:pic>
      <p:sp>
        <p:nvSpPr>
          <p:cNvPr id="473" name="Google Shape;473;p53"/>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None/>
            </a:pPr>
            <a:r>
              <a:rPr lang="en"/>
              <a:t>Essential to our lives</a:t>
            </a:r>
            <a:endParaRPr/>
          </a:p>
        </p:txBody>
      </p:sp>
      <p:sp>
        <p:nvSpPr>
          <p:cNvPr id="474" name="Google Shape;474;p53"/>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40</a:t>
            </a:fld>
            <a:endParaRPr sz="665" b="1">
              <a:solidFill>
                <a:srgbClr val="FFFFFF"/>
              </a:solidFill>
              <a:latin typeface="Questrial"/>
              <a:ea typeface="Questrial"/>
              <a:cs typeface="Questrial"/>
              <a:sym typeface="Questrial"/>
            </a:endParaRPr>
          </a:p>
        </p:txBody>
      </p:sp>
      <p:sp>
        <p:nvSpPr>
          <p:cNvPr id="475" name="Google Shape;475;p53"/>
          <p:cNvSpPr txBox="1">
            <a:spLocks noGrp="1"/>
          </p:cNvSpPr>
          <p:nvPr>
            <p:ph type="body" idx="1"/>
          </p:nvPr>
        </p:nvSpPr>
        <p:spPr>
          <a:xfrm>
            <a:off x="612775"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Mobile devices have become an essential part of human life.</a:t>
            </a:r>
            <a:endParaRPr/>
          </a:p>
          <a:p>
            <a:pPr marL="457200" lvl="0" indent="-368300" algn="l" rtl="0">
              <a:spcBef>
                <a:spcPts val="700"/>
              </a:spcBef>
              <a:spcAft>
                <a:spcPts val="0"/>
              </a:spcAft>
              <a:buSzPts val="2200"/>
              <a:buChar char="◻"/>
            </a:pPr>
            <a:r>
              <a:rPr lang="en"/>
              <a:t>We rely on</a:t>
            </a:r>
            <a:endParaRPr/>
          </a:p>
          <a:p>
            <a:pPr marL="914400" lvl="1" indent="-342900" algn="l" rtl="0">
              <a:spcBef>
                <a:spcPts val="550"/>
              </a:spcBef>
              <a:spcAft>
                <a:spcPts val="0"/>
              </a:spcAft>
              <a:buSzPts val="1800"/>
              <a:buChar char="▶"/>
            </a:pPr>
            <a:r>
              <a:rPr lang="en"/>
              <a:t>Having access to information at our </a:t>
            </a:r>
            <a:br>
              <a:rPr lang="en"/>
            </a:br>
            <a:r>
              <a:rPr lang="en"/>
              <a:t>fingertips anywhere, anytime</a:t>
            </a:r>
            <a:endParaRPr/>
          </a:p>
          <a:p>
            <a:pPr marL="914400" lvl="1" indent="-342900" algn="l" rtl="0">
              <a:spcBef>
                <a:spcPts val="550"/>
              </a:spcBef>
              <a:spcAft>
                <a:spcPts val="0"/>
              </a:spcAft>
              <a:buSzPts val="1800"/>
              <a:buChar char="▶"/>
            </a:pPr>
            <a:r>
              <a:rPr lang="en"/>
              <a:t>On-demand communication</a:t>
            </a:r>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pic>
        <p:nvPicPr>
          <p:cNvPr id="481" name="Google Shape;481;p54"/>
          <p:cNvPicPr preferRelativeResize="0"/>
          <p:nvPr/>
        </p:nvPicPr>
        <p:blipFill rotWithShape="1">
          <a:blip r:embed="rId3">
            <a:alphaModFix/>
          </a:blip>
          <a:srcRect/>
          <a:stretch/>
        </p:blipFill>
        <p:spPr>
          <a:xfrm>
            <a:off x="6172200" y="2320473"/>
            <a:ext cx="2731770" cy="2251527"/>
          </a:xfrm>
          <a:prstGeom prst="rect">
            <a:avLst/>
          </a:prstGeom>
          <a:noFill/>
          <a:ln>
            <a:noFill/>
          </a:ln>
        </p:spPr>
      </p:pic>
      <p:sp>
        <p:nvSpPr>
          <p:cNvPr id="482" name="Google Shape;482;p54"/>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Mobile Cloud Computing (MCC)</a:t>
            </a:r>
            <a:endParaRPr/>
          </a:p>
        </p:txBody>
      </p:sp>
      <p:sp>
        <p:nvSpPr>
          <p:cNvPr id="483" name="Google Shape;483;p54"/>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41</a:t>
            </a:fld>
            <a:endParaRPr sz="665" b="1">
              <a:solidFill>
                <a:srgbClr val="FFFFFF"/>
              </a:solidFill>
              <a:latin typeface="Questrial"/>
              <a:ea typeface="Questrial"/>
              <a:cs typeface="Questrial"/>
              <a:sym typeface="Questrial"/>
            </a:endParaRPr>
          </a:p>
        </p:txBody>
      </p:sp>
      <p:sp>
        <p:nvSpPr>
          <p:cNvPr id="484" name="Google Shape;484;p54"/>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Mobile Cloud Computing (MCC) is the combination of </a:t>
            </a:r>
            <a:r>
              <a:rPr lang="en" b="1"/>
              <a:t>cloud computing</a:t>
            </a:r>
            <a:r>
              <a:rPr lang="en"/>
              <a:t>, </a:t>
            </a:r>
            <a:r>
              <a:rPr lang="en" b="1"/>
              <a:t>mobile computing</a:t>
            </a:r>
            <a:r>
              <a:rPr lang="en"/>
              <a:t>, and </a:t>
            </a:r>
            <a:r>
              <a:rPr lang="en" b="1"/>
              <a:t>wireless networks</a:t>
            </a:r>
            <a:endParaRPr/>
          </a:p>
          <a:p>
            <a:pPr marL="457200" lvl="0" indent="-368300" algn="l" rtl="0">
              <a:spcBef>
                <a:spcPts val="700"/>
              </a:spcBef>
              <a:spcAft>
                <a:spcPts val="0"/>
              </a:spcAft>
              <a:buSzPts val="2200"/>
              <a:buChar char="◻"/>
            </a:pPr>
            <a:r>
              <a:rPr lang="en"/>
              <a:t>MCC uses cloud computing to deliver </a:t>
            </a:r>
            <a:br>
              <a:rPr lang="en"/>
            </a:br>
            <a:r>
              <a:rPr lang="en"/>
              <a:t>cloud services to mobile devices</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89"/>
        <p:cNvGrpSpPr/>
        <p:nvPr/>
      </p:nvGrpSpPr>
      <p:grpSpPr>
        <a:xfrm>
          <a:off x="0" y="0"/>
          <a:ext cx="0" cy="0"/>
          <a:chOff x="0" y="0"/>
          <a:chExt cx="0" cy="0"/>
        </a:xfrm>
      </p:grpSpPr>
      <p:sp>
        <p:nvSpPr>
          <p:cNvPr id="490" name="Google Shape;490;p55"/>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Mobile Cloud Computing (MCC)</a:t>
            </a:r>
            <a:endParaRPr/>
          </a:p>
        </p:txBody>
      </p:sp>
      <p:sp>
        <p:nvSpPr>
          <p:cNvPr id="491" name="Google Shape;491;p5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42</a:t>
            </a:fld>
            <a:endParaRPr sz="665" b="1">
              <a:solidFill>
                <a:srgbClr val="FFFFFF"/>
              </a:solidFill>
              <a:latin typeface="Questrial"/>
              <a:ea typeface="Questrial"/>
              <a:cs typeface="Questrial"/>
              <a:sym typeface="Questrial"/>
            </a:endParaRPr>
          </a:p>
        </p:txBody>
      </p:sp>
      <p:sp>
        <p:nvSpPr>
          <p:cNvPr id="492" name="Google Shape;492;p55"/>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MCC is nothing new or different from how you currently use your mobile devices</a:t>
            </a:r>
            <a:endParaRPr/>
          </a:p>
          <a:p>
            <a:pPr marL="457200" lvl="0" indent="-368300" algn="l" rtl="0">
              <a:spcBef>
                <a:spcPts val="700"/>
              </a:spcBef>
              <a:spcAft>
                <a:spcPts val="0"/>
              </a:spcAft>
              <a:buSzPts val="2200"/>
              <a:buChar char="◻"/>
            </a:pPr>
            <a:r>
              <a:rPr lang="en"/>
              <a:t>Many of you are mobile-first users (you are more comfortable using a mobile device than a computer)</a:t>
            </a:r>
            <a:endParaRPr/>
          </a:p>
          <a:p>
            <a:pPr marL="457200" lvl="0" indent="-368300" algn="l" rtl="0">
              <a:spcBef>
                <a:spcPts val="700"/>
              </a:spcBef>
              <a:spcAft>
                <a:spcPts val="0"/>
              </a:spcAft>
              <a:buSzPts val="2200"/>
              <a:buChar char="◻"/>
            </a:pPr>
            <a:r>
              <a:rPr lang="en"/>
              <a:t>The point is to understand the technology from a mobile perspective</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97"/>
        <p:cNvGrpSpPr/>
        <p:nvPr/>
      </p:nvGrpSpPr>
      <p:grpSpPr>
        <a:xfrm>
          <a:off x="0" y="0"/>
          <a:ext cx="0" cy="0"/>
          <a:chOff x="0" y="0"/>
          <a:chExt cx="0" cy="0"/>
        </a:xfrm>
      </p:grpSpPr>
      <p:sp>
        <p:nvSpPr>
          <p:cNvPr id="498" name="Google Shape;498;p56"/>
          <p:cNvSpPr txBox="1">
            <a:spLocks noGrp="1"/>
          </p:cNvSpPr>
          <p:nvPr>
            <p:ph type="body" idx="1"/>
          </p:nvPr>
        </p:nvSpPr>
        <p:spPr>
          <a:xfrm>
            <a:off x="609600" y="1828800"/>
            <a:ext cx="4119900" cy="26859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sz="2200"/>
              <a:t>Ubiquitous and distributed </a:t>
            </a:r>
            <a:endParaRPr sz="2200"/>
          </a:p>
          <a:p>
            <a:pPr marL="457200" lvl="0" indent="-368300" algn="l" rtl="0">
              <a:spcBef>
                <a:spcPts val="0"/>
              </a:spcBef>
              <a:spcAft>
                <a:spcPts val="0"/>
              </a:spcAft>
              <a:buSzPts val="2200"/>
              <a:buChar char="◻"/>
            </a:pPr>
            <a:r>
              <a:rPr lang="en" sz="2200"/>
              <a:t>Portability of physical devices </a:t>
            </a:r>
            <a:endParaRPr sz="2200"/>
          </a:p>
          <a:p>
            <a:pPr marL="457200" lvl="0" indent="-368300" algn="l" rtl="0">
              <a:spcBef>
                <a:spcPts val="0"/>
              </a:spcBef>
              <a:spcAft>
                <a:spcPts val="0"/>
              </a:spcAft>
              <a:buSzPts val="2200"/>
              <a:buChar char="◻"/>
            </a:pPr>
            <a:r>
              <a:rPr lang="en" sz="2200"/>
              <a:t>Limited storage </a:t>
            </a:r>
            <a:endParaRPr sz="2200"/>
          </a:p>
          <a:p>
            <a:pPr marL="457200" lvl="0" indent="-368300" algn="l" rtl="0">
              <a:spcBef>
                <a:spcPts val="0"/>
              </a:spcBef>
              <a:spcAft>
                <a:spcPts val="0"/>
              </a:spcAft>
              <a:buSzPts val="2200"/>
              <a:buChar char="◻"/>
            </a:pPr>
            <a:r>
              <a:rPr lang="en" sz="2200"/>
              <a:t>Limited processing power </a:t>
            </a:r>
            <a:endParaRPr sz="2200"/>
          </a:p>
          <a:p>
            <a:pPr marL="457200" lvl="0" indent="-368300" algn="l" rtl="0">
              <a:spcBef>
                <a:spcPts val="0"/>
              </a:spcBef>
              <a:spcAft>
                <a:spcPts val="0"/>
              </a:spcAft>
              <a:buSzPts val="2200"/>
              <a:buChar char="◻"/>
            </a:pPr>
            <a:r>
              <a:rPr lang="en" sz="2200"/>
              <a:t>Limited bandwidth </a:t>
            </a:r>
            <a:endParaRPr sz="2200"/>
          </a:p>
          <a:p>
            <a:pPr marL="457200" lvl="0" indent="-368300" algn="l" rtl="0">
              <a:spcBef>
                <a:spcPts val="0"/>
              </a:spcBef>
              <a:spcAft>
                <a:spcPts val="0"/>
              </a:spcAft>
              <a:buSzPts val="2200"/>
              <a:buChar char="◻"/>
            </a:pPr>
            <a:r>
              <a:rPr lang="en" sz="2200"/>
              <a:t>Context-aware </a:t>
            </a:r>
            <a:endParaRPr sz="2200"/>
          </a:p>
        </p:txBody>
      </p:sp>
      <p:sp>
        <p:nvSpPr>
          <p:cNvPr id="499" name="Google Shape;499;p56"/>
          <p:cNvSpPr txBox="1">
            <a:spLocks noGrp="1"/>
          </p:cNvSpPr>
          <p:nvPr>
            <p:ph type="body" idx="2"/>
          </p:nvPr>
        </p:nvSpPr>
        <p:spPr>
          <a:xfrm>
            <a:off x="4800600" y="1828800"/>
            <a:ext cx="4119900" cy="26859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sz="2200"/>
              <a:t>Centralized </a:t>
            </a:r>
            <a:endParaRPr sz="2200"/>
          </a:p>
          <a:p>
            <a:pPr marL="457200" lvl="0" indent="-368300" algn="l" rtl="0">
              <a:spcBef>
                <a:spcPts val="0"/>
              </a:spcBef>
              <a:spcAft>
                <a:spcPts val="0"/>
              </a:spcAft>
              <a:buSzPts val="2200"/>
              <a:buChar char="◻"/>
            </a:pPr>
            <a:r>
              <a:rPr lang="en" sz="2200"/>
              <a:t>Portability of software </a:t>
            </a:r>
            <a:endParaRPr sz="2200"/>
          </a:p>
          <a:p>
            <a:pPr marL="457200" lvl="0" indent="-368300" algn="l" rtl="0">
              <a:spcBef>
                <a:spcPts val="0"/>
              </a:spcBef>
              <a:spcAft>
                <a:spcPts val="0"/>
              </a:spcAft>
              <a:buSzPts val="2200"/>
              <a:buChar char="◻"/>
            </a:pPr>
            <a:r>
              <a:rPr lang="en" sz="2200"/>
              <a:t>Scalable storage </a:t>
            </a:r>
            <a:endParaRPr sz="2200"/>
          </a:p>
          <a:p>
            <a:pPr marL="457200" lvl="0" indent="-368300" algn="l" rtl="0">
              <a:spcBef>
                <a:spcPts val="0"/>
              </a:spcBef>
              <a:spcAft>
                <a:spcPts val="0"/>
              </a:spcAft>
              <a:buSzPts val="2200"/>
              <a:buChar char="◻"/>
            </a:pPr>
            <a:r>
              <a:rPr lang="en" sz="2200"/>
              <a:t>Scalable processing power </a:t>
            </a:r>
            <a:endParaRPr sz="2200"/>
          </a:p>
          <a:p>
            <a:pPr marL="457200" lvl="0" indent="-368300" algn="l" rtl="0">
              <a:spcBef>
                <a:spcPts val="0"/>
              </a:spcBef>
              <a:spcAft>
                <a:spcPts val="0"/>
              </a:spcAft>
              <a:buSzPts val="2200"/>
              <a:buChar char="◻"/>
            </a:pPr>
            <a:r>
              <a:rPr lang="en" sz="2200"/>
              <a:t>Scalable bandwidth</a:t>
            </a:r>
            <a:endParaRPr sz="2200"/>
          </a:p>
          <a:p>
            <a:pPr marL="457200" lvl="0" indent="-368300" algn="l" rtl="0">
              <a:spcBef>
                <a:spcPts val="0"/>
              </a:spcBef>
              <a:spcAft>
                <a:spcPts val="0"/>
              </a:spcAft>
              <a:buSzPts val="2200"/>
              <a:buChar char="◻"/>
            </a:pPr>
            <a:r>
              <a:rPr lang="en" sz="2200"/>
              <a:t>Context unaware</a:t>
            </a:r>
            <a:endParaRPr sz="2200"/>
          </a:p>
        </p:txBody>
      </p:sp>
      <p:sp>
        <p:nvSpPr>
          <p:cNvPr id="500" name="Google Shape;500;p56"/>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43</a:t>
            </a:fld>
            <a:endParaRPr sz="665" b="1">
              <a:solidFill>
                <a:srgbClr val="FFFFFF"/>
              </a:solidFill>
              <a:latin typeface="Questrial"/>
              <a:ea typeface="Questrial"/>
              <a:cs typeface="Questrial"/>
              <a:sym typeface="Questrial"/>
            </a:endParaRPr>
          </a:p>
        </p:txBody>
      </p:sp>
      <p:sp>
        <p:nvSpPr>
          <p:cNvPr id="501" name="Google Shape;501;p56"/>
          <p:cNvSpPr txBox="1">
            <a:spLocks noGrp="1"/>
          </p:cNvSpPr>
          <p:nvPr>
            <p:ph type="body" idx="3"/>
          </p:nvPr>
        </p:nvSpPr>
        <p:spPr>
          <a:xfrm>
            <a:off x="609600" y="1314450"/>
            <a:ext cx="3886200" cy="480000"/>
          </a:xfrm>
          <a:prstGeom prst="rect">
            <a:avLst/>
          </a:prstGeom>
          <a:solidFill>
            <a:schemeClr val="accent2"/>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accent2"/>
              </a:buClr>
              <a:buSzPts val="1200"/>
              <a:buFont typeface="Noto Sans Symbols"/>
              <a:buNone/>
            </a:pPr>
            <a:r>
              <a:rPr lang="en" sz="2000" b="1" i="0" u="none" strike="noStrike" cap="none">
                <a:solidFill>
                  <a:srgbClr val="FFFFFF"/>
                </a:solidFill>
                <a:latin typeface="Questrial"/>
                <a:ea typeface="Questrial"/>
                <a:cs typeface="Questrial"/>
                <a:sym typeface="Questrial"/>
              </a:rPr>
              <a:t>Mobile characteristics</a:t>
            </a:r>
            <a:endParaRPr/>
          </a:p>
        </p:txBody>
      </p:sp>
      <p:sp>
        <p:nvSpPr>
          <p:cNvPr id="502" name="Google Shape;502;p56"/>
          <p:cNvSpPr txBox="1">
            <a:spLocks noGrp="1"/>
          </p:cNvSpPr>
          <p:nvPr>
            <p:ph type="body" idx="4"/>
          </p:nvPr>
        </p:nvSpPr>
        <p:spPr>
          <a:xfrm>
            <a:off x="4800600" y="1314450"/>
            <a:ext cx="3886200" cy="480000"/>
          </a:xfrm>
          <a:prstGeom prst="rect">
            <a:avLst/>
          </a:prstGeom>
          <a:solidFill>
            <a:schemeClr val="accent4"/>
          </a:solidFill>
          <a:ln>
            <a:noFill/>
          </a:ln>
        </p:spPr>
        <p:txBody>
          <a:bodyPr spcFirstLastPara="1" wrap="square" lIns="91425" tIns="45700" rIns="91425" bIns="45700" anchor="ctr" anchorCtr="0">
            <a:noAutofit/>
          </a:bodyPr>
          <a:lstStyle/>
          <a:p>
            <a:pPr marL="0" marR="0" lvl="0" indent="0" algn="l" rtl="0">
              <a:spcBef>
                <a:spcPts val="0"/>
              </a:spcBef>
              <a:spcAft>
                <a:spcPts val="0"/>
              </a:spcAft>
              <a:buClr>
                <a:schemeClr val="accent2"/>
              </a:buClr>
              <a:buSzPts val="1200"/>
              <a:buFont typeface="Noto Sans Symbols"/>
              <a:buNone/>
            </a:pPr>
            <a:r>
              <a:rPr lang="en" sz="2000" b="1" i="0" u="none" strike="noStrike" cap="none">
                <a:solidFill>
                  <a:srgbClr val="FFFFFF"/>
                </a:solidFill>
                <a:latin typeface="Questrial"/>
                <a:ea typeface="Questrial"/>
                <a:cs typeface="Questrial"/>
                <a:sym typeface="Questrial"/>
              </a:rPr>
              <a:t>Cloud characteristics</a:t>
            </a:r>
            <a:endParaRPr/>
          </a:p>
        </p:txBody>
      </p:sp>
      <p:sp>
        <p:nvSpPr>
          <p:cNvPr id="503" name="Google Shape;503;p56"/>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sz="3000"/>
              <a:t>Mobile and Cloud Comparison</a:t>
            </a:r>
            <a:endParaRPr sz="3000"/>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508"/>
        <p:cNvGrpSpPr/>
        <p:nvPr/>
      </p:nvGrpSpPr>
      <p:grpSpPr>
        <a:xfrm>
          <a:off x="0" y="0"/>
          <a:ext cx="0" cy="0"/>
          <a:chOff x="0" y="0"/>
          <a:chExt cx="0" cy="0"/>
        </a:xfrm>
      </p:grpSpPr>
      <p:sp>
        <p:nvSpPr>
          <p:cNvPr id="509" name="Google Shape;509;p57"/>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Network Division</a:t>
            </a:r>
            <a:endParaRPr/>
          </a:p>
        </p:txBody>
      </p:sp>
      <p:sp>
        <p:nvSpPr>
          <p:cNvPr id="510" name="Google Shape;510;p57"/>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44</a:t>
            </a:fld>
            <a:endParaRPr sz="665" b="1">
              <a:solidFill>
                <a:srgbClr val="FFFFFF"/>
              </a:solidFill>
              <a:latin typeface="Questrial"/>
              <a:ea typeface="Questrial"/>
              <a:cs typeface="Questrial"/>
              <a:sym typeface="Questrial"/>
            </a:endParaRPr>
          </a:p>
        </p:txBody>
      </p:sp>
      <p:pic>
        <p:nvPicPr>
          <p:cNvPr id="511" name="Google Shape;511;p57"/>
          <p:cNvPicPr preferRelativeResize="0"/>
          <p:nvPr/>
        </p:nvPicPr>
        <p:blipFill rotWithShape="1">
          <a:blip r:embed="rId3">
            <a:alphaModFix/>
          </a:blip>
          <a:srcRect l="4167" r="6889"/>
          <a:stretch/>
        </p:blipFill>
        <p:spPr>
          <a:xfrm>
            <a:off x="3893097" y="19050"/>
            <a:ext cx="5250903" cy="4804024"/>
          </a:xfrm>
          <a:prstGeom prst="rect">
            <a:avLst/>
          </a:prstGeom>
          <a:noFill/>
          <a:ln>
            <a:noFill/>
          </a:ln>
        </p:spPr>
      </p:pic>
      <p:sp>
        <p:nvSpPr>
          <p:cNvPr id="512" name="Google Shape;512;p57"/>
          <p:cNvSpPr/>
          <p:nvPr/>
        </p:nvSpPr>
        <p:spPr>
          <a:xfrm>
            <a:off x="1295400" y="1428750"/>
            <a:ext cx="2658100" cy="5232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200"/>
              <a:t>Cloud computing </a:t>
            </a:r>
            <a:endParaRPr sz="2200"/>
          </a:p>
        </p:txBody>
      </p:sp>
      <p:sp>
        <p:nvSpPr>
          <p:cNvPr id="513" name="Google Shape;513;p57"/>
          <p:cNvSpPr/>
          <p:nvPr/>
        </p:nvSpPr>
        <p:spPr>
          <a:xfrm>
            <a:off x="1295400" y="3409950"/>
            <a:ext cx="2488182" cy="52322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 sz="2200"/>
              <a:t>Mobile Network</a:t>
            </a:r>
            <a:endParaRPr sz="220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518"/>
        <p:cNvGrpSpPr/>
        <p:nvPr/>
      </p:nvGrpSpPr>
      <p:grpSpPr>
        <a:xfrm>
          <a:off x="0" y="0"/>
          <a:ext cx="0" cy="0"/>
          <a:chOff x="0" y="0"/>
          <a:chExt cx="0" cy="0"/>
        </a:xfrm>
      </p:grpSpPr>
      <p:sp>
        <p:nvSpPr>
          <p:cNvPr id="519" name="Google Shape;519;p58"/>
          <p:cNvSpPr txBox="1">
            <a:spLocks noGrp="1"/>
          </p:cNvSpPr>
          <p:nvPr>
            <p:ph type="sldNum" idx="12"/>
          </p:nvPr>
        </p:nvSpPr>
        <p:spPr>
          <a:xfrm>
            <a:off x="0" y="4686300"/>
            <a:ext cx="533400" cy="285900"/>
          </a:xfrm>
          <a:prstGeom prst="rect">
            <a:avLst/>
          </a:prstGeom>
          <a:noFill/>
          <a:ln>
            <a:noFill/>
          </a:ln>
        </p:spPr>
        <p:txBody>
          <a:bodyPr spcFirstLastPara="1" wrap="square" lIns="91425" tIns="45700" rIns="91425" bIns="45700" anchor="ctr" anchorCtr="0">
            <a:noAutofit/>
          </a:bodyPr>
          <a:lstStyle/>
          <a:p>
            <a:pPr marL="0" marR="0" lvl="0" indent="0" algn="ctr" rtl="0">
              <a:lnSpc>
                <a:spcPct val="90000"/>
              </a:lnSpc>
              <a:spcBef>
                <a:spcPts val="0"/>
              </a:spcBef>
              <a:spcAft>
                <a:spcPts val="0"/>
              </a:spcAft>
              <a:buNone/>
            </a:pPr>
            <a:fld id="{00000000-1234-1234-1234-123412341234}" type="slidenum">
              <a:rPr lang="en" sz="1295" b="1">
                <a:solidFill>
                  <a:schemeClr val="dk2"/>
                </a:solidFill>
                <a:latin typeface="Questrial"/>
                <a:ea typeface="Questrial"/>
                <a:cs typeface="Questrial"/>
                <a:sym typeface="Questrial"/>
              </a:rPr>
              <a:pPr marL="0" marR="0" lvl="0" indent="0" algn="ctr" rtl="0">
                <a:lnSpc>
                  <a:spcPct val="90000"/>
                </a:lnSpc>
                <a:spcBef>
                  <a:spcPts val="0"/>
                </a:spcBef>
                <a:spcAft>
                  <a:spcPts val="0"/>
                </a:spcAft>
                <a:buNone/>
              </a:pPr>
              <a:t>45</a:t>
            </a:fld>
            <a:endParaRPr sz="1295" b="1">
              <a:solidFill>
                <a:schemeClr val="dk2"/>
              </a:solidFill>
              <a:latin typeface="Questrial"/>
              <a:ea typeface="Questrial"/>
              <a:cs typeface="Questrial"/>
              <a:sym typeface="Questrial"/>
            </a:endParaRPr>
          </a:p>
        </p:txBody>
      </p:sp>
      <p:pic>
        <p:nvPicPr>
          <p:cNvPr id="520" name="Google Shape;520;p58"/>
          <p:cNvPicPr preferRelativeResize="0"/>
          <p:nvPr/>
        </p:nvPicPr>
        <p:blipFill rotWithShape="1">
          <a:blip r:embed="rId3">
            <a:alphaModFix/>
          </a:blip>
          <a:srcRect/>
          <a:stretch/>
        </p:blipFill>
        <p:spPr>
          <a:xfrm>
            <a:off x="1104899" y="0"/>
            <a:ext cx="7391400" cy="5055215"/>
          </a:xfrm>
          <a:prstGeom prst="rect">
            <a:avLst/>
          </a:prstGeom>
          <a:noFill/>
          <a:ln>
            <a:noFill/>
          </a:ln>
        </p:spPr>
      </p:pic>
      <p:sp>
        <p:nvSpPr>
          <p:cNvPr id="521" name="Google Shape;521;p58"/>
          <p:cNvSpPr txBox="1">
            <a:spLocks noGrp="1"/>
          </p:cNvSpPr>
          <p:nvPr>
            <p:ph type="title" idx="4294967295"/>
          </p:nvPr>
        </p:nvSpPr>
        <p:spPr>
          <a:xfrm>
            <a:off x="4343550" y="0"/>
            <a:ext cx="4809900" cy="4191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240"/>
              <a:buFont typeface="Questrial"/>
              <a:buNone/>
            </a:pPr>
            <a:r>
              <a:rPr lang="en"/>
              <a:t>Mobile Cloud Computing</a:t>
            </a:r>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526"/>
        <p:cNvGrpSpPr/>
        <p:nvPr/>
      </p:nvGrpSpPr>
      <p:grpSpPr>
        <a:xfrm>
          <a:off x="0" y="0"/>
          <a:ext cx="0" cy="0"/>
          <a:chOff x="0" y="0"/>
          <a:chExt cx="0" cy="0"/>
        </a:xfrm>
      </p:grpSpPr>
      <p:sp>
        <p:nvSpPr>
          <p:cNvPr id="527" name="Google Shape;527;p59"/>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Advantages of MCC</a:t>
            </a:r>
            <a:endParaRPr/>
          </a:p>
        </p:txBody>
      </p:sp>
      <p:sp>
        <p:nvSpPr>
          <p:cNvPr id="528" name="Google Shape;528;p59"/>
          <p:cNvSpPr txBox="1">
            <a:spLocks noGrp="1"/>
          </p:cNvSpPr>
          <p:nvPr>
            <p:ph type="body" idx="1"/>
          </p:nvPr>
        </p:nvSpPr>
        <p:spPr>
          <a:xfrm>
            <a:off x="609600" y="1192175"/>
            <a:ext cx="54864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Extending battery lifetime</a:t>
            </a:r>
            <a:endParaRPr/>
          </a:p>
          <a:p>
            <a:pPr marL="457200" lvl="0" indent="-368300" algn="l" rtl="0">
              <a:spcBef>
                <a:spcPts val="700"/>
              </a:spcBef>
              <a:spcAft>
                <a:spcPts val="0"/>
              </a:spcAft>
              <a:buSzPts val="2200"/>
              <a:buChar char="◻"/>
            </a:pPr>
            <a:r>
              <a:rPr lang="en"/>
              <a:t>Improving data storage capacity and processing power</a:t>
            </a:r>
            <a:endParaRPr/>
          </a:p>
          <a:p>
            <a:pPr marL="457200" lvl="0" indent="-368300" algn="l" rtl="0">
              <a:spcBef>
                <a:spcPts val="700"/>
              </a:spcBef>
              <a:spcAft>
                <a:spcPts val="0"/>
              </a:spcAft>
              <a:buSzPts val="2200"/>
              <a:buChar char="◻"/>
            </a:pPr>
            <a:r>
              <a:rPr lang="en"/>
              <a:t>Improving reliability</a:t>
            </a:r>
            <a:endParaRPr/>
          </a:p>
        </p:txBody>
      </p:sp>
      <p:sp>
        <p:nvSpPr>
          <p:cNvPr id="529" name="Google Shape;529;p59"/>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46</a:t>
            </a:fld>
            <a:endParaRPr sz="665" b="1">
              <a:solidFill>
                <a:srgbClr val="FFFFFF"/>
              </a:solidFill>
              <a:latin typeface="Questrial"/>
              <a:ea typeface="Questrial"/>
              <a:cs typeface="Questrial"/>
              <a:sym typeface="Questrial"/>
            </a:endParaRPr>
          </a:p>
        </p:txBody>
      </p:sp>
      <p:pic>
        <p:nvPicPr>
          <p:cNvPr id="530" name="Google Shape;530;p59" descr="Image result for improved battery life"/>
          <p:cNvPicPr preferRelativeResize="0">
            <a:picLocks noGrp="1"/>
          </p:cNvPicPr>
          <p:nvPr>
            <p:ph type="body" idx="2"/>
          </p:nvPr>
        </p:nvPicPr>
        <p:blipFill rotWithShape="1">
          <a:blip r:embed="rId3">
            <a:alphaModFix/>
          </a:blip>
          <a:srcRect/>
          <a:stretch/>
        </p:blipFill>
        <p:spPr>
          <a:xfrm>
            <a:off x="6426358" y="1301909"/>
            <a:ext cx="2336641" cy="2336641"/>
          </a:xfrm>
          <a:prstGeom prst="rect">
            <a:avLst/>
          </a:prstGeom>
          <a:noFill/>
          <a:ln>
            <a:noFill/>
          </a:ln>
        </p:spPr>
      </p:pic>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535"/>
        <p:cNvGrpSpPr/>
        <p:nvPr/>
      </p:nvGrpSpPr>
      <p:grpSpPr>
        <a:xfrm>
          <a:off x="0" y="0"/>
          <a:ext cx="0" cy="0"/>
          <a:chOff x="0" y="0"/>
          <a:chExt cx="0" cy="0"/>
        </a:xfrm>
      </p:grpSpPr>
      <p:sp>
        <p:nvSpPr>
          <p:cNvPr id="536" name="Google Shape;536;p60"/>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Issues of Mobile Communication</a:t>
            </a:r>
            <a:endParaRPr/>
          </a:p>
        </p:txBody>
      </p:sp>
      <p:sp>
        <p:nvSpPr>
          <p:cNvPr id="537" name="Google Shape;537;p60"/>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47</a:t>
            </a:fld>
            <a:endParaRPr sz="665" b="1">
              <a:solidFill>
                <a:srgbClr val="FFFFFF"/>
              </a:solidFill>
              <a:latin typeface="Questrial"/>
              <a:ea typeface="Questrial"/>
              <a:cs typeface="Questrial"/>
              <a:sym typeface="Questrial"/>
            </a:endParaRPr>
          </a:p>
        </p:txBody>
      </p:sp>
      <p:sp>
        <p:nvSpPr>
          <p:cNvPr id="538" name="Google Shape;538;p60"/>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Network latency and limited bandwidth </a:t>
            </a:r>
            <a:endParaRPr/>
          </a:p>
          <a:p>
            <a:pPr marL="457200" lvl="0" indent="-368300" algn="l" rtl="0">
              <a:spcBef>
                <a:spcPts val="700"/>
              </a:spcBef>
              <a:spcAft>
                <a:spcPts val="0"/>
              </a:spcAft>
              <a:buSzPts val="2200"/>
              <a:buChar char="◻"/>
            </a:pPr>
            <a:r>
              <a:rPr lang="en"/>
              <a:t>Network Availability</a:t>
            </a:r>
            <a:endParaRPr/>
          </a:p>
          <a:p>
            <a:pPr marL="457200" lvl="0" indent="-368300" algn="l" rtl="0">
              <a:spcBef>
                <a:spcPts val="700"/>
              </a:spcBef>
              <a:spcAft>
                <a:spcPts val="0"/>
              </a:spcAft>
              <a:buSzPts val="2200"/>
              <a:buChar char="◻"/>
            </a:pPr>
            <a:r>
              <a:rPr lang="en"/>
              <a:t>Security risks</a:t>
            </a:r>
            <a:endParaRPr/>
          </a:p>
        </p:txBody>
      </p:sp>
      <p:pic>
        <p:nvPicPr>
          <p:cNvPr id="539" name="Google Shape;539;p60"/>
          <p:cNvPicPr preferRelativeResize="0"/>
          <p:nvPr/>
        </p:nvPicPr>
        <p:blipFill rotWithShape="1">
          <a:blip r:embed="rId3">
            <a:alphaModFix/>
          </a:blip>
          <a:srcRect/>
          <a:stretch/>
        </p:blipFill>
        <p:spPr>
          <a:xfrm>
            <a:off x="1001568" y="3055117"/>
            <a:ext cx="4153062" cy="1023885"/>
          </a:xfrm>
          <a:prstGeom prst="rect">
            <a:avLst/>
          </a:prstGeom>
          <a:noFill/>
          <a:ln>
            <a:noFill/>
          </a:ln>
        </p:spPr>
      </p:pic>
      <p:pic>
        <p:nvPicPr>
          <p:cNvPr id="540" name="Google Shape;540;p60" descr="Image result for slow bandwidth"/>
          <p:cNvPicPr preferRelativeResize="0"/>
          <p:nvPr/>
        </p:nvPicPr>
        <p:blipFill rotWithShape="1">
          <a:blip r:embed="rId4">
            <a:alphaModFix/>
          </a:blip>
          <a:srcRect l="17663" r="20639"/>
          <a:stretch/>
        </p:blipFill>
        <p:spPr>
          <a:xfrm>
            <a:off x="5943600" y="1885950"/>
            <a:ext cx="2410642" cy="2057400"/>
          </a:xfrm>
          <a:prstGeom prst="rect">
            <a:avLst/>
          </a:prstGeom>
          <a:noFill/>
          <a:ln>
            <a:noFill/>
          </a:ln>
        </p:spPr>
      </p:pic>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545"/>
        <p:cNvGrpSpPr/>
        <p:nvPr/>
      </p:nvGrpSpPr>
      <p:grpSpPr>
        <a:xfrm>
          <a:off x="0" y="0"/>
          <a:ext cx="0" cy="0"/>
          <a:chOff x="0" y="0"/>
          <a:chExt cx="0" cy="0"/>
        </a:xfrm>
      </p:grpSpPr>
      <p:sp>
        <p:nvSpPr>
          <p:cNvPr id="546" name="Google Shape;546;p61"/>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Issues (1): Network Availability</a:t>
            </a:r>
            <a:endParaRPr/>
          </a:p>
        </p:txBody>
      </p:sp>
      <p:sp>
        <p:nvSpPr>
          <p:cNvPr id="547" name="Google Shape;547;p61"/>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48</a:t>
            </a:fld>
            <a:endParaRPr sz="665" b="1">
              <a:solidFill>
                <a:srgbClr val="FFFFFF"/>
              </a:solidFill>
              <a:latin typeface="Questrial"/>
              <a:ea typeface="Questrial"/>
              <a:cs typeface="Questrial"/>
              <a:sym typeface="Questrial"/>
            </a:endParaRPr>
          </a:p>
        </p:txBody>
      </p:sp>
      <p:sp>
        <p:nvSpPr>
          <p:cNvPr id="548" name="Google Shape;548;p61"/>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Mobile users may not be able to connect to the cloud to obtain service due to</a:t>
            </a:r>
            <a:endParaRPr/>
          </a:p>
          <a:p>
            <a:pPr marL="914400" lvl="1" indent="-342900" algn="l" rtl="0">
              <a:spcBef>
                <a:spcPts val="550"/>
              </a:spcBef>
              <a:spcAft>
                <a:spcPts val="0"/>
              </a:spcAft>
              <a:buSzPts val="1800"/>
              <a:buChar char="▶"/>
            </a:pPr>
            <a:r>
              <a:rPr lang="en"/>
              <a:t>traffic congestion</a:t>
            </a:r>
            <a:endParaRPr/>
          </a:p>
          <a:p>
            <a:pPr marL="914400" lvl="1" indent="-342900" algn="l" rtl="0">
              <a:spcBef>
                <a:spcPts val="550"/>
              </a:spcBef>
              <a:spcAft>
                <a:spcPts val="0"/>
              </a:spcAft>
              <a:buSzPts val="1800"/>
              <a:buChar char="▶"/>
            </a:pPr>
            <a:r>
              <a:rPr lang="en"/>
              <a:t>network failures</a:t>
            </a:r>
            <a:endParaRPr/>
          </a:p>
          <a:p>
            <a:pPr marL="914400" lvl="1" indent="-342900" algn="l" rtl="0">
              <a:spcBef>
                <a:spcPts val="550"/>
              </a:spcBef>
              <a:spcAft>
                <a:spcPts val="0"/>
              </a:spcAft>
              <a:buSzPts val="1800"/>
              <a:buChar char="▶"/>
            </a:pPr>
            <a:r>
              <a:rPr lang="en"/>
              <a:t>out-of-signal</a:t>
            </a:r>
            <a:endParaRPr/>
          </a:p>
        </p:txBody>
      </p:sp>
      <p:pic>
        <p:nvPicPr>
          <p:cNvPr id="549" name="Google Shape;549;p61" descr="Image result for weak signal"/>
          <p:cNvPicPr preferRelativeResize="0"/>
          <p:nvPr/>
        </p:nvPicPr>
        <p:blipFill rotWithShape="1">
          <a:blip r:embed="rId3">
            <a:alphaModFix/>
          </a:blip>
          <a:srcRect/>
          <a:stretch/>
        </p:blipFill>
        <p:spPr>
          <a:xfrm>
            <a:off x="6019800" y="1733550"/>
            <a:ext cx="2212848" cy="2631785"/>
          </a:xfrm>
          <a:prstGeom prst="rect">
            <a:avLst/>
          </a:prstGeom>
          <a:noFill/>
          <a:ln>
            <a:noFill/>
          </a:ln>
        </p:spPr>
      </p:pic>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62"/>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Issues (2): Network Limitations</a:t>
            </a:r>
            <a:endParaRPr/>
          </a:p>
        </p:txBody>
      </p:sp>
      <p:sp>
        <p:nvSpPr>
          <p:cNvPr id="556" name="Google Shape;556;p62"/>
          <p:cNvSpPr txBox="1">
            <a:spLocks noGrp="1"/>
          </p:cNvSpPr>
          <p:nvPr>
            <p:ph type="body" idx="1"/>
          </p:nvPr>
        </p:nvSpPr>
        <p:spPr>
          <a:xfrm>
            <a:off x="609600" y="1192175"/>
            <a:ext cx="58674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Mobile cloud computing faces challenges from how wireless networks </a:t>
            </a:r>
            <a:br>
              <a:rPr lang="en"/>
            </a:br>
            <a:r>
              <a:rPr lang="en"/>
              <a:t>and devices operate</a:t>
            </a:r>
            <a:endParaRPr/>
          </a:p>
        </p:txBody>
      </p:sp>
      <p:sp>
        <p:nvSpPr>
          <p:cNvPr id="557" name="Google Shape;557;p62"/>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49</a:t>
            </a:fld>
            <a:endParaRPr sz="665" b="1">
              <a:solidFill>
                <a:srgbClr val="FFFFFF"/>
              </a:solidFill>
              <a:latin typeface="Questrial"/>
              <a:ea typeface="Questrial"/>
              <a:cs typeface="Questrial"/>
              <a:sym typeface="Questrial"/>
            </a:endParaRPr>
          </a:p>
        </p:txBody>
      </p:sp>
      <p:pic>
        <p:nvPicPr>
          <p:cNvPr id="558" name="Google Shape;558;p62" descr="C:\Users\Tobis\AppData\Local\Temp\SNAGHTML182984eb.PNG"/>
          <p:cNvPicPr preferRelativeResize="0">
            <a:picLocks noGrp="1"/>
          </p:cNvPicPr>
          <p:nvPr>
            <p:ph type="body" idx="2"/>
          </p:nvPr>
        </p:nvPicPr>
        <p:blipFill rotWithShape="1">
          <a:blip r:embed="rId3">
            <a:alphaModFix/>
          </a:blip>
          <a:srcRect t="17869"/>
          <a:stretch/>
        </p:blipFill>
        <p:spPr>
          <a:xfrm>
            <a:off x="3177730" y="1127999"/>
            <a:ext cx="5966270" cy="3147894"/>
          </a:xfrm>
          <a:prstGeom prst="rect">
            <a:avLst/>
          </a:prstGeom>
          <a:noFill/>
          <a:ln>
            <a:noFill/>
          </a:ln>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563"/>
        <p:cNvGrpSpPr/>
        <p:nvPr/>
      </p:nvGrpSpPr>
      <p:grpSpPr>
        <a:xfrm>
          <a:off x="0" y="0"/>
          <a:ext cx="0" cy="0"/>
          <a:chOff x="0" y="0"/>
          <a:chExt cx="0" cy="0"/>
        </a:xfrm>
      </p:grpSpPr>
      <p:sp>
        <p:nvSpPr>
          <p:cNvPr id="564" name="Google Shape;564;p63"/>
          <p:cNvSpPr txBox="1">
            <a:spLocks noGrp="1"/>
          </p:cNvSpPr>
          <p:nvPr>
            <p:ph type="title"/>
          </p:nvPr>
        </p:nvSpPr>
        <p:spPr>
          <a:xfrm>
            <a:off x="609600"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Issues (3): Security Risks</a:t>
            </a:r>
            <a:endParaRPr/>
          </a:p>
        </p:txBody>
      </p:sp>
      <p:sp>
        <p:nvSpPr>
          <p:cNvPr id="565" name="Google Shape;565;p63"/>
          <p:cNvSpPr txBox="1">
            <a:spLocks noGrp="1"/>
          </p:cNvSpPr>
          <p:nvPr>
            <p:ph type="body" idx="1"/>
          </p:nvPr>
        </p:nvSpPr>
        <p:spPr>
          <a:xfrm>
            <a:off x="609600" y="1192175"/>
            <a:ext cx="4104600" cy="3429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Security for mobile users</a:t>
            </a:r>
            <a:endParaRPr/>
          </a:p>
          <a:p>
            <a:pPr marL="914400" lvl="1" indent="-342900" algn="l" rtl="0">
              <a:spcBef>
                <a:spcPts val="550"/>
              </a:spcBef>
              <a:spcAft>
                <a:spcPts val="0"/>
              </a:spcAft>
              <a:buSzPts val="1800"/>
              <a:buChar char="▶"/>
            </a:pPr>
            <a:r>
              <a:rPr lang="en"/>
              <a:t>Security for mobile applications</a:t>
            </a:r>
            <a:endParaRPr/>
          </a:p>
          <a:p>
            <a:pPr marL="914400" lvl="1" indent="-342900" algn="l" rtl="0">
              <a:spcBef>
                <a:spcPts val="550"/>
              </a:spcBef>
              <a:spcAft>
                <a:spcPts val="0"/>
              </a:spcAft>
              <a:buSzPts val="1800"/>
              <a:buChar char="▶"/>
            </a:pPr>
            <a:r>
              <a:rPr lang="en"/>
              <a:t>Privacy</a:t>
            </a:r>
            <a:endParaRPr/>
          </a:p>
          <a:p>
            <a:pPr marL="457200" lvl="0" indent="-368300" algn="l" rtl="0">
              <a:spcBef>
                <a:spcPts val="700"/>
              </a:spcBef>
              <a:spcAft>
                <a:spcPts val="0"/>
              </a:spcAft>
              <a:buSzPts val="2200"/>
              <a:buChar char="◻"/>
            </a:pPr>
            <a:r>
              <a:rPr lang="en"/>
              <a:t>Security of data in the cloud</a:t>
            </a:r>
            <a:endParaRPr/>
          </a:p>
          <a:p>
            <a:pPr marL="914400" lvl="1" indent="-342900" algn="l" rtl="0">
              <a:spcBef>
                <a:spcPts val="550"/>
              </a:spcBef>
              <a:spcAft>
                <a:spcPts val="0"/>
              </a:spcAft>
              <a:buSzPts val="1800"/>
              <a:buChar char="▶"/>
            </a:pPr>
            <a:r>
              <a:rPr lang="en"/>
              <a:t>Authentication</a:t>
            </a:r>
            <a:endParaRPr/>
          </a:p>
        </p:txBody>
      </p:sp>
      <p:sp>
        <p:nvSpPr>
          <p:cNvPr id="566" name="Google Shape;566;p63"/>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50</a:t>
            </a:fld>
            <a:endParaRPr sz="665" b="1">
              <a:solidFill>
                <a:srgbClr val="FFFFFF"/>
              </a:solidFill>
              <a:latin typeface="Questrial"/>
              <a:ea typeface="Questrial"/>
              <a:cs typeface="Questrial"/>
              <a:sym typeface="Questrial"/>
            </a:endParaRPr>
          </a:p>
        </p:txBody>
      </p:sp>
      <p:pic>
        <p:nvPicPr>
          <p:cNvPr id="567" name="Google Shape;567;p63"/>
          <p:cNvPicPr preferRelativeResize="0">
            <a:picLocks noGrp="1"/>
          </p:cNvPicPr>
          <p:nvPr>
            <p:ph type="body" idx="2"/>
          </p:nvPr>
        </p:nvPicPr>
        <p:blipFill rotWithShape="1">
          <a:blip r:embed="rId3">
            <a:alphaModFix/>
          </a:blip>
          <a:srcRect/>
          <a:stretch/>
        </p:blipFill>
        <p:spPr>
          <a:xfrm>
            <a:off x="4800600" y="1428750"/>
            <a:ext cx="4104599" cy="2903575"/>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72"/>
        <p:cNvGrpSpPr/>
        <p:nvPr/>
      </p:nvGrpSpPr>
      <p:grpSpPr>
        <a:xfrm>
          <a:off x="0" y="0"/>
          <a:ext cx="0" cy="0"/>
          <a:chOff x="0" y="0"/>
          <a:chExt cx="0" cy="0"/>
        </a:xfrm>
      </p:grpSpPr>
      <p:pic>
        <p:nvPicPr>
          <p:cNvPr id="573" name="Google Shape;573;p64"/>
          <p:cNvPicPr preferRelativeResize="0"/>
          <p:nvPr/>
        </p:nvPicPr>
        <p:blipFill rotWithShape="1">
          <a:blip r:embed="rId3">
            <a:alphaModFix/>
          </a:blip>
          <a:srcRect/>
          <a:stretch/>
        </p:blipFill>
        <p:spPr>
          <a:xfrm>
            <a:off x="5871256" y="1581151"/>
            <a:ext cx="3120344" cy="2133600"/>
          </a:xfrm>
          <a:prstGeom prst="rect">
            <a:avLst/>
          </a:prstGeom>
          <a:noFill/>
          <a:ln>
            <a:noFill/>
          </a:ln>
        </p:spPr>
      </p:pic>
      <p:sp>
        <p:nvSpPr>
          <p:cNvPr id="574" name="Google Shape;574;p64"/>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MCC Growth</a:t>
            </a:r>
            <a:endParaRPr/>
          </a:p>
        </p:txBody>
      </p:sp>
      <p:sp>
        <p:nvSpPr>
          <p:cNvPr id="575" name="Google Shape;575;p64"/>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51</a:t>
            </a:fld>
            <a:endParaRPr sz="665" b="1">
              <a:solidFill>
                <a:srgbClr val="FFFFFF"/>
              </a:solidFill>
              <a:latin typeface="Questrial"/>
              <a:ea typeface="Questrial"/>
              <a:cs typeface="Questrial"/>
              <a:sym typeface="Questrial"/>
            </a:endParaRPr>
          </a:p>
        </p:txBody>
      </p:sp>
      <p:sp>
        <p:nvSpPr>
          <p:cNvPr id="576" name="Google Shape;576;p64"/>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MCC continues to grow in popularity due to many factors, which include:</a:t>
            </a:r>
            <a:endParaRPr/>
          </a:p>
          <a:p>
            <a:pPr marL="914400" lvl="1" indent="-342900" algn="l" rtl="0">
              <a:spcBef>
                <a:spcPts val="550"/>
              </a:spcBef>
              <a:spcAft>
                <a:spcPts val="0"/>
              </a:spcAft>
              <a:buSzPts val="1800"/>
              <a:buChar char="▶"/>
            </a:pPr>
            <a:r>
              <a:rPr lang="en"/>
              <a:t>A focus on mobile technologies</a:t>
            </a:r>
            <a:endParaRPr/>
          </a:p>
          <a:p>
            <a:pPr marL="1371600" lvl="2" indent="-330200" algn="l" rtl="0">
              <a:spcBef>
                <a:spcPts val="500"/>
              </a:spcBef>
              <a:spcAft>
                <a:spcPts val="0"/>
              </a:spcAft>
              <a:buSzPts val="1600"/>
              <a:buChar char="■"/>
            </a:pPr>
            <a:r>
              <a:rPr lang="en"/>
              <a:t>Mobile-first websites</a:t>
            </a:r>
            <a:endParaRPr/>
          </a:p>
          <a:p>
            <a:pPr marL="1371600" lvl="2" indent="-330200" algn="l" rtl="0">
              <a:spcBef>
                <a:spcPts val="500"/>
              </a:spcBef>
              <a:spcAft>
                <a:spcPts val="0"/>
              </a:spcAft>
              <a:buSzPts val="1600"/>
              <a:buChar char="■"/>
            </a:pPr>
            <a:r>
              <a:rPr lang="en"/>
              <a:t>Mobile apps based on cloud data</a:t>
            </a:r>
            <a:endParaRPr/>
          </a:p>
          <a:p>
            <a:pPr marL="914400" lvl="1" indent="-342900" algn="l" rtl="0">
              <a:spcBef>
                <a:spcPts val="550"/>
              </a:spcBef>
              <a:spcAft>
                <a:spcPts val="0"/>
              </a:spcAft>
              <a:buSzPts val="1800"/>
              <a:buChar char="▶"/>
            </a:pPr>
            <a:r>
              <a:rPr lang="en"/>
              <a:t>Better smartphones </a:t>
            </a:r>
            <a:endParaRPr/>
          </a:p>
          <a:p>
            <a:pPr marL="1371600" lvl="2" indent="-330200" algn="l" rtl="0">
              <a:spcBef>
                <a:spcPts val="500"/>
              </a:spcBef>
              <a:spcAft>
                <a:spcPts val="0"/>
              </a:spcAft>
              <a:buSzPts val="1600"/>
              <a:buChar char="■"/>
            </a:pPr>
            <a:r>
              <a:rPr lang="en"/>
              <a:t>faster, lighter, longer battery life, more efficient to use</a:t>
            </a:r>
            <a:endParaRPr/>
          </a:p>
          <a:p>
            <a:pPr marL="914400" lvl="1" indent="-342900" algn="l" rtl="0">
              <a:spcBef>
                <a:spcPts val="550"/>
              </a:spcBef>
              <a:spcAft>
                <a:spcPts val="0"/>
              </a:spcAft>
              <a:buSzPts val="1800"/>
              <a:buChar char="▶"/>
            </a:pPr>
            <a:r>
              <a:rPr lang="en"/>
              <a:t>Enhanced mobile coverage and speeds</a:t>
            </a:r>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81"/>
        <p:cNvGrpSpPr/>
        <p:nvPr/>
      </p:nvGrpSpPr>
      <p:grpSpPr>
        <a:xfrm>
          <a:off x="0" y="0"/>
          <a:ext cx="0" cy="0"/>
          <a:chOff x="0" y="0"/>
          <a:chExt cx="0" cy="0"/>
        </a:xfrm>
      </p:grpSpPr>
      <p:sp>
        <p:nvSpPr>
          <p:cNvPr id="582" name="Google Shape;582;p65"/>
          <p:cNvSpPr txBox="1">
            <a:spLocks noGrp="1"/>
          </p:cNvSpPr>
          <p:nvPr>
            <p:ph type="title"/>
          </p:nvPr>
        </p:nvSpPr>
        <p:spPr>
          <a:xfrm>
            <a:off x="612648" y="171450"/>
            <a:ext cx="8153400" cy="742800"/>
          </a:xfrm>
          <a:prstGeom prst="rect">
            <a:avLst/>
          </a:prstGeom>
          <a:noFill/>
          <a:ln>
            <a:noFill/>
          </a:ln>
        </p:spPr>
        <p:txBody>
          <a:bodyPr spcFirstLastPara="1" wrap="square" lIns="91425" tIns="45700" rIns="91425" bIns="45700" anchor="ctr" anchorCtr="0">
            <a:noAutofit/>
          </a:bodyPr>
          <a:lstStyle/>
          <a:p>
            <a:pPr marL="0" lvl="0" indent="0" algn="l" rtl="0">
              <a:spcBef>
                <a:spcPts val="0"/>
              </a:spcBef>
              <a:spcAft>
                <a:spcPts val="0"/>
              </a:spcAft>
              <a:buClr>
                <a:schemeClr val="dk2"/>
              </a:buClr>
              <a:buSzPts val="3600"/>
              <a:buFont typeface="Questrial"/>
              <a:buNone/>
            </a:pPr>
            <a:r>
              <a:rPr lang="en"/>
              <a:t>Mobile Cloud Computing Summary</a:t>
            </a:r>
            <a:endParaRPr/>
          </a:p>
        </p:txBody>
      </p:sp>
      <p:sp>
        <p:nvSpPr>
          <p:cNvPr id="583" name="Google Shape;583;p65"/>
          <p:cNvSpPr txBox="1">
            <a:spLocks noGrp="1"/>
          </p:cNvSpPr>
          <p:nvPr>
            <p:ph type="sldNum" idx="12"/>
          </p:nvPr>
        </p:nvSpPr>
        <p:spPr>
          <a:xfrm>
            <a:off x="0" y="954167"/>
            <a:ext cx="533400" cy="183300"/>
          </a:xfrm>
          <a:prstGeom prst="rect">
            <a:avLst/>
          </a:prstGeom>
          <a:noFill/>
          <a:ln>
            <a:noFill/>
          </a:ln>
        </p:spPr>
        <p:txBody>
          <a:bodyPr spcFirstLastPara="1" wrap="square" lIns="91425" tIns="45700" rIns="91425" bIns="45700" anchor="ctr" anchorCtr="0">
            <a:noAutofit/>
          </a:bodyPr>
          <a:lstStyle/>
          <a:p>
            <a:pPr marL="0" marR="0" lvl="0" indent="0" algn="ctr" rtl="0">
              <a:lnSpc>
                <a:spcPct val="80000"/>
              </a:lnSpc>
              <a:spcBef>
                <a:spcPts val="0"/>
              </a:spcBef>
              <a:spcAft>
                <a:spcPts val="0"/>
              </a:spcAft>
              <a:buNone/>
            </a:pPr>
            <a:fld id="{00000000-1234-1234-1234-123412341234}" type="slidenum">
              <a:rPr lang="en" sz="665" b="1">
                <a:solidFill>
                  <a:srgbClr val="FFFFFF"/>
                </a:solidFill>
                <a:latin typeface="Questrial"/>
                <a:ea typeface="Questrial"/>
                <a:cs typeface="Questrial"/>
                <a:sym typeface="Questrial"/>
              </a:rPr>
              <a:pPr marL="0" marR="0" lvl="0" indent="0" algn="ctr" rtl="0">
                <a:lnSpc>
                  <a:spcPct val="80000"/>
                </a:lnSpc>
                <a:spcBef>
                  <a:spcPts val="0"/>
                </a:spcBef>
                <a:spcAft>
                  <a:spcPts val="0"/>
                </a:spcAft>
                <a:buNone/>
              </a:pPr>
              <a:t>52</a:t>
            </a:fld>
            <a:endParaRPr sz="665" b="1">
              <a:solidFill>
                <a:srgbClr val="FFFFFF"/>
              </a:solidFill>
              <a:latin typeface="Questrial"/>
              <a:ea typeface="Questrial"/>
              <a:cs typeface="Questrial"/>
              <a:sym typeface="Questrial"/>
            </a:endParaRPr>
          </a:p>
        </p:txBody>
      </p:sp>
      <p:sp>
        <p:nvSpPr>
          <p:cNvPr id="584" name="Google Shape;584;p65"/>
          <p:cNvSpPr txBox="1">
            <a:spLocks noGrp="1"/>
          </p:cNvSpPr>
          <p:nvPr>
            <p:ph type="body" idx="1"/>
          </p:nvPr>
        </p:nvSpPr>
        <p:spPr>
          <a:xfrm>
            <a:off x="612648" y="1200150"/>
            <a:ext cx="8153400" cy="3372000"/>
          </a:xfrm>
          <a:prstGeom prst="rect">
            <a:avLst/>
          </a:prstGeom>
          <a:noFill/>
          <a:ln>
            <a:noFill/>
          </a:ln>
        </p:spPr>
        <p:txBody>
          <a:bodyPr spcFirstLastPara="1" wrap="square" lIns="91425" tIns="45700" rIns="91425" bIns="45700" anchor="t" anchorCtr="0">
            <a:noAutofit/>
          </a:bodyPr>
          <a:lstStyle/>
          <a:p>
            <a:pPr marL="457200" lvl="0" indent="-368300" algn="l" rtl="0">
              <a:spcBef>
                <a:spcPts val="700"/>
              </a:spcBef>
              <a:spcAft>
                <a:spcPts val="0"/>
              </a:spcAft>
              <a:buSzPts val="2200"/>
              <a:buChar char="◻"/>
            </a:pPr>
            <a:r>
              <a:rPr lang="en"/>
              <a:t>Mobile technology is technology that is portable</a:t>
            </a:r>
            <a:endParaRPr/>
          </a:p>
          <a:p>
            <a:pPr marL="457200" lvl="0" indent="-368300" algn="l" rtl="0">
              <a:spcBef>
                <a:spcPts val="0"/>
              </a:spcBef>
              <a:spcAft>
                <a:spcPts val="0"/>
              </a:spcAft>
              <a:buSzPts val="2200"/>
              <a:buChar char="◻"/>
            </a:pPr>
            <a:r>
              <a:rPr lang="en"/>
              <a:t>Mobile devices communicate using WiFi, Bluetooth, or cellular technologies</a:t>
            </a:r>
            <a:endParaRPr/>
          </a:p>
          <a:p>
            <a:pPr marL="457200" lvl="0" indent="-368300" algn="l" rtl="0">
              <a:spcBef>
                <a:spcPts val="0"/>
              </a:spcBef>
              <a:spcAft>
                <a:spcPts val="0"/>
              </a:spcAft>
              <a:buSzPts val="2200"/>
              <a:buChar char="◻"/>
            </a:pPr>
            <a:r>
              <a:rPr lang="en"/>
              <a:t>Mobile Cloud Computing (MCC) is the combination of cloud computing and mobile computing</a:t>
            </a:r>
            <a:endParaRPr/>
          </a:p>
          <a:p>
            <a:pPr marL="457200" lvl="0" indent="-368300" algn="l" rtl="0">
              <a:spcBef>
                <a:spcPts val="0"/>
              </a:spcBef>
              <a:spcAft>
                <a:spcPts val="0"/>
              </a:spcAft>
              <a:buSzPts val="2200"/>
              <a:buChar char="◻"/>
            </a:pPr>
            <a:r>
              <a:rPr lang="en"/>
              <a:t>MCC advantages include saving battery consumption, processing power, and storage space</a:t>
            </a:r>
            <a:endParaRPr/>
          </a:p>
          <a:p>
            <a:pPr marL="457200" lvl="0" indent="-368300" algn="l" rtl="0">
              <a:spcBef>
                <a:spcPts val="0"/>
              </a:spcBef>
              <a:spcAft>
                <a:spcPts val="0"/>
              </a:spcAft>
              <a:buSzPts val="2200"/>
              <a:buChar char="◻"/>
            </a:pPr>
            <a:r>
              <a:rPr lang="en"/>
              <a:t>MCC disadvantages include limited bandwidth, network availability, and security risks</a:t>
            </a:r>
            <a:endParaRPr/>
          </a:p>
        </p:txBody>
      </p:sp>
    </p:spTree>
  </p:cSld>
  <p:clrMapOvr>
    <a:masterClrMapping/>
  </p:clrMapOvr>
</p:sld>
</file>

<file path=ppt/theme/theme1.xml><?xml version="1.0" encoding="utf-8"?>
<a:theme xmlns:a="http://schemas.openxmlformats.org/drawingml/2006/main" name="Median">
  <a:themeElements>
    <a:clrScheme name="BlackTie">
      <a:dk1>
        <a:srgbClr val="000000"/>
      </a:dk1>
      <a:lt1>
        <a:srgbClr val="FFFFFF"/>
      </a:lt1>
      <a:dk2>
        <a:srgbClr val="46464A"/>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5414</Words>
  <Application>Microsoft Office PowerPoint</Application>
  <PresentationFormat>Экран (16:9)</PresentationFormat>
  <Paragraphs>515</Paragraphs>
  <Slides>52</Slides>
  <Notes>52</Notes>
  <HiddenSlides>0</HiddenSlides>
  <MMClips>0</MMClips>
  <ScaleCrop>false</ScaleCrop>
  <HeadingPairs>
    <vt:vector size="4" baseType="variant">
      <vt:variant>
        <vt:lpstr>Тема</vt:lpstr>
      </vt:variant>
      <vt:variant>
        <vt:i4>1</vt:i4>
      </vt:variant>
      <vt:variant>
        <vt:lpstr>Заголовки слайдов</vt:lpstr>
      </vt:variant>
      <vt:variant>
        <vt:i4>52</vt:i4>
      </vt:variant>
    </vt:vector>
  </HeadingPairs>
  <TitlesOfParts>
    <vt:vector size="53" baseType="lpstr">
      <vt:lpstr>Median</vt:lpstr>
      <vt:lpstr>10. CLOUD AND MOBILE         TECHNOLOGIES</vt:lpstr>
      <vt:lpstr>Copyright Notice</vt:lpstr>
      <vt:lpstr>10.1. Cloud Computing</vt:lpstr>
      <vt:lpstr>Learning Objectives</vt:lpstr>
      <vt:lpstr>Cloud computing is…</vt:lpstr>
      <vt:lpstr>Cloud computing provides…</vt:lpstr>
      <vt:lpstr>Cloud computing: Everyday usage</vt:lpstr>
      <vt:lpstr>Components</vt:lpstr>
      <vt:lpstr>Components: Frontend</vt:lpstr>
      <vt:lpstr>Components: Backend</vt:lpstr>
      <vt:lpstr>Cloud computing is a service</vt:lpstr>
      <vt:lpstr>Cloud Computing Model (1)</vt:lpstr>
      <vt:lpstr>Cloud Computing Model (2)</vt:lpstr>
      <vt:lpstr>What is Infrastructure?</vt:lpstr>
      <vt:lpstr>Internet Infrastructure</vt:lpstr>
      <vt:lpstr>Data Centers (1)</vt:lpstr>
      <vt:lpstr>Data Centers (2)</vt:lpstr>
      <vt:lpstr>Infrastructure as a Service (IaaS)</vt:lpstr>
      <vt:lpstr>Who subscribes to or uses IaaS?</vt:lpstr>
      <vt:lpstr>What is a computing platform?</vt:lpstr>
      <vt:lpstr>Platform as a Service (PaaS)</vt:lpstr>
      <vt:lpstr>Platform as a Service (PaaS)</vt:lpstr>
      <vt:lpstr>Who subscribes to or uses PaaS?</vt:lpstr>
      <vt:lpstr>Software as a service (SaaS)</vt:lpstr>
      <vt:lpstr>Software as a service (SaaS)</vt:lpstr>
      <vt:lpstr>Who subscribes to or uses SaaS?</vt:lpstr>
      <vt:lpstr>Commercial Cloud Providers</vt:lpstr>
      <vt:lpstr>Cloud Storage Services</vt:lpstr>
      <vt:lpstr>Cloud Computing Characteristics</vt:lpstr>
      <vt:lpstr>Deployment Models</vt:lpstr>
      <vt:lpstr>Advantages and Disadvantages</vt:lpstr>
      <vt:lpstr>Advantages of Cloud Computing (1)</vt:lpstr>
      <vt:lpstr>Advantages of Cloud Computing (2)</vt:lpstr>
      <vt:lpstr>Disadvantages of Cloud Computing</vt:lpstr>
      <vt:lpstr>Cloud computing Summary</vt:lpstr>
      <vt:lpstr>10.2. Mobile Cloud Computing</vt:lpstr>
      <vt:lpstr>Learning Objectives</vt:lpstr>
      <vt:lpstr>Mobile Technologies</vt:lpstr>
      <vt:lpstr>Mobile Technology Communication</vt:lpstr>
      <vt:lpstr>Essential to our lives</vt:lpstr>
      <vt:lpstr>Mobile Cloud Computing (MCC)</vt:lpstr>
      <vt:lpstr>Mobile Cloud Computing (MCC)</vt:lpstr>
      <vt:lpstr>Mobile and Cloud Comparison</vt:lpstr>
      <vt:lpstr>Network Division</vt:lpstr>
      <vt:lpstr>Mobile Cloud Computing</vt:lpstr>
      <vt:lpstr>Advantages of MCC</vt:lpstr>
      <vt:lpstr>Issues of Mobile Communication</vt:lpstr>
      <vt:lpstr>Issues (1): Network Availability</vt:lpstr>
      <vt:lpstr>Issues (2): Network Limitations</vt:lpstr>
      <vt:lpstr>Issues (3): Security Risks</vt:lpstr>
      <vt:lpstr>MCC Growth</vt:lpstr>
      <vt:lpstr>Mobile Cloud Computing 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10. CLOUD AND MOBILE         TECHNOLOGIES</dc:title>
  <cp:lastModifiedBy>123</cp:lastModifiedBy>
  <cp:revision>1</cp:revision>
  <dcterms:modified xsi:type="dcterms:W3CDTF">2020-09-01T16:51:35Z</dcterms:modified>
</cp:coreProperties>
</file>