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4" r:id="rId2"/>
    <p:sldId id="295" r:id="rId3"/>
    <p:sldId id="296" r:id="rId4"/>
    <p:sldId id="298" r:id="rId5"/>
    <p:sldId id="299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1" d="100"/>
          <a:sy n="41" d="100"/>
        </p:scale>
        <p:origin x="78" y="5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05F0DB2-ACC8-4149-BBF3-DD12A6CE5FCA}" type="doc">
      <dgm:prSet loTypeId="urn:microsoft.com/office/officeart/2005/8/layout/cycle5" loCatId="cycle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5DB30851-613E-479F-9215-57EF65B55550}">
      <dgm:prSet phldrT="[Текст]" custT="1"/>
      <dgm:spPr/>
      <dgm:t>
        <a:bodyPr/>
        <a:lstStyle/>
        <a:p>
          <a:r>
            <a:rPr lang="ru-RU" sz="2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Вербальды</a:t>
          </a:r>
          <a:r>
            <a:rPr lang="ru-RU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қарым-қатынас</a:t>
          </a:r>
          <a:endParaRPr lang="ru-RU" sz="2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8FA2FD4-0AF2-45CB-A7E9-BF8DB3A2C4C9}" type="parTrans" cxnId="{4961350E-7BD6-48A6-9A2F-EF01A583E740}">
      <dgm:prSet/>
      <dgm:spPr/>
      <dgm:t>
        <a:bodyPr/>
        <a:lstStyle/>
        <a:p>
          <a:endParaRPr lang="ru-RU"/>
        </a:p>
      </dgm:t>
    </dgm:pt>
    <dgm:pt modelId="{025B604A-F957-4BB9-8632-48D250293A71}" type="sibTrans" cxnId="{4961350E-7BD6-48A6-9A2F-EF01A583E740}">
      <dgm:prSet/>
      <dgm:spPr/>
      <dgm:t>
        <a:bodyPr/>
        <a:lstStyle/>
        <a:p>
          <a:endParaRPr lang="ru-RU"/>
        </a:p>
      </dgm:t>
    </dgm:pt>
    <dgm:pt modelId="{E0248E06-9A26-4D9A-9697-D4199E5A4CEC}">
      <dgm:prSet phldrT="[Текст]" custT="1"/>
      <dgm:spPr/>
      <dgm:t>
        <a:bodyPr/>
        <a:lstStyle/>
        <a:p>
          <a:r>
            <a:rPr lang="ru-RU" sz="2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Вербальсыз</a:t>
          </a:r>
          <a:r>
            <a:rPr lang="ru-RU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қарым-катынас</a:t>
          </a:r>
          <a:endParaRPr lang="ru-RU" sz="2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8725D4E-9C2F-438A-B716-90644528310B}" type="parTrans" cxnId="{BE8264DD-CEB7-443E-9F63-FE758F93100E}">
      <dgm:prSet/>
      <dgm:spPr/>
      <dgm:t>
        <a:bodyPr/>
        <a:lstStyle/>
        <a:p>
          <a:endParaRPr lang="ru-RU"/>
        </a:p>
      </dgm:t>
    </dgm:pt>
    <dgm:pt modelId="{8372E1D1-FD94-4428-BC6A-A9973E1C5EE4}" type="sibTrans" cxnId="{BE8264DD-CEB7-443E-9F63-FE758F93100E}">
      <dgm:prSet/>
      <dgm:spPr/>
      <dgm:t>
        <a:bodyPr/>
        <a:lstStyle/>
        <a:p>
          <a:endParaRPr lang="ru-RU"/>
        </a:p>
      </dgm:t>
    </dgm:pt>
    <dgm:pt modelId="{A9E76B47-CEFB-4E53-AA3B-FCE8B9F7D439}">
      <dgm:prSet phldrT="[Текст]" custT="1"/>
      <dgm:spPr/>
      <dgm:t>
        <a:bodyPr/>
        <a:lstStyle/>
        <a:p>
          <a:r>
            <a:rPr lang="ru-RU" sz="2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Интерактивті</a:t>
          </a:r>
          <a:r>
            <a:rPr lang="ru-RU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қарым-қатынас</a:t>
          </a:r>
          <a:endParaRPr lang="ru-RU" sz="2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E64D61B-42D0-4DC1-9366-CFF703F72AEF}" type="parTrans" cxnId="{2C8A693A-7171-4351-A7D4-09EE5166D85C}">
      <dgm:prSet/>
      <dgm:spPr/>
      <dgm:t>
        <a:bodyPr/>
        <a:lstStyle/>
        <a:p>
          <a:endParaRPr lang="ru-RU"/>
        </a:p>
      </dgm:t>
    </dgm:pt>
    <dgm:pt modelId="{87D743D5-ECA2-4B4A-AC45-A00B501ABC2D}" type="sibTrans" cxnId="{2C8A693A-7171-4351-A7D4-09EE5166D85C}">
      <dgm:prSet/>
      <dgm:spPr/>
      <dgm:t>
        <a:bodyPr/>
        <a:lstStyle/>
        <a:p>
          <a:endParaRPr lang="ru-RU"/>
        </a:p>
      </dgm:t>
    </dgm:pt>
    <dgm:pt modelId="{8834B40A-F244-41AD-9869-C5E97FB0829A}">
      <dgm:prSet phldrT="[Текст]" custT="1"/>
      <dgm:spPr/>
      <dgm:t>
        <a:bodyPr/>
        <a:lstStyle/>
        <a:p>
          <a:r>
            <a:rPr lang="ru-RU" sz="2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Перцептивті</a:t>
          </a:r>
          <a:r>
            <a:rPr lang="ru-RU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қарым-қатынас</a:t>
          </a:r>
          <a:r>
            <a:rPr lang="ru-RU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</dgm:t>
    </dgm:pt>
    <dgm:pt modelId="{CAFFB081-7E84-40E1-A253-842E3219520F}" type="parTrans" cxnId="{C6302BB5-129D-4352-A70C-480D82ABF6FA}">
      <dgm:prSet/>
      <dgm:spPr/>
      <dgm:t>
        <a:bodyPr/>
        <a:lstStyle/>
        <a:p>
          <a:endParaRPr lang="ru-RU"/>
        </a:p>
      </dgm:t>
    </dgm:pt>
    <dgm:pt modelId="{B3AB2B48-D80E-4F79-97A0-AFD576D936DA}" type="sibTrans" cxnId="{C6302BB5-129D-4352-A70C-480D82ABF6FA}">
      <dgm:prSet/>
      <dgm:spPr/>
      <dgm:t>
        <a:bodyPr/>
        <a:lstStyle/>
        <a:p>
          <a:endParaRPr lang="ru-RU"/>
        </a:p>
      </dgm:t>
    </dgm:pt>
    <dgm:pt modelId="{324AA714-49EA-41DC-BEE3-67DBF6B4D0FB}" type="pres">
      <dgm:prSet presAssocID="{305F0DB2-ACC8-4149-BBF3-DD12A6CE5FCA}" presName="cycle" presStyleCnt="0">
        <dgm:presLayoutVars>
          <dgm:dir/>
          <dgm:resizeHandles val="exact"/>
        </dgm:presLayoutVars>
      </dgm:prSet>
      <dgm:spPr/>
    </dgm:pt>
    <dgm:pt modelId="{566F5A6F-BDC6-4A08-B39E-63A0304DBE1F}" type="pres">
      <dgm:prSet presAssocID="{5DB30851-613E-479F-9215-57EF65B55550}" presName="node" presStyleLbl="node1" presStyleIdx="0" presStyleCnt="4" custScaleX="178655">
        <dgm:presLayoutVars>
          <dgm:bulletEnabled val="1"/>
        </dgm:presLayoutVars>
      </dgm:prSet>
      <dgm:spPr/>
    </dgm:pt>
    <dgm:pt modelId="{FA4AB379-A587-44EC-ABC4-2F30BC5E3FA2}" type="pres">
      <dgm:prSet presAssocID="{5DB30851-613E-479F-9215-57EF65B55550}" presName="spNode" presStyleCnt="0"/>
      <dgm:spPr/>
    </dgm:pt>
    <dgm:pt modelId="{290693F4-5962-4E95-B456-68F6BEAE1094}" type="pres">
      <dgm:prSet presAssocID="{025B604A-F957-4BB9-8632-48D250293A71}" presName="sibTrans" presStyleLbl="sibTrans1D1" presStyleIdx="0" presStyleCnt="4"/>
      <dgm:spPr/>
    </dgm:pt>
    <dgm:pt modelId="{0C84A477-1D73-4F1A-ABB9-5B5E520A8B14}" type="pres">
      <dgm:prSet presAssocID="{E0248E06-9A26-4D9A-9697-D4199E5A4CEC}" presName="node" presStyleLbl="node1" presStyleIdx="1" presStyleCnt="4" custScaleX="167080" custRadScaleRad="111660" custRadScaleInc="-8238">
        <dgm:presLayoutVars>
          <dgm:bulletEnabled val="1"/>
        </dgm:presLayoutVars>
      </dgm:prSet>
      <dgm:spPr/>
    </dgm:pt>
    <dgm:pt modelId="{C72715CD-46C4-4589-9F9C-42F64952B6D6}" type="pres">
      <dgm:prSet presAssocID="{E0248E06-9A26-4D9A-9697-D4199E5A4CEC}" presName="spNode" presStyleCnt="0"/>
      <dgm:spPr/>
    </dgm:pt>
    <dgm:pt modelId="{2057A715-F1A1-4CF9-ADA2-885DB14C1C8A}" type="pres">
      <dgm:prSet presAssocID="{8372E1D1-FD94-4428-BC6A-A9973E1C5EE4}" presName="sibTrans" presStyleLbl="sibTrans1D1" presStyleIdx="1" presStyleCnt="4"/>
      <dgm:spPr/>
    </dgm:pt>
    <dgm:pt modelId="{68BD0C67-EADE-444E-A2E5-BE0AAC6FD581}" type="pres">
      <dgm:prSet presAssocID="{A9E76B47-CEFB-4E53-AA3B-FCE8B9F7D439}" presName="node" presStyleLbl="node1" presStyleIdx="2" presStyleCnt="4" custScaleX="181673" custRadScaleRad="93453" custRadScaleInc="11816">
        <dgm:presLayoutVars>
          <dgm:bulletEnabled val="1"/>
        </dgm:presLayoutVars>
      </dgm:prSet>
      <dgm:spPr/>
    </dgm:pt>
    <dgm:pt modelId="{1224E6B6-4C1E-4637-B21A-E7DB3A7BC943}" type="pres">
      <dgm:prSet presAssocID="{A9E76B47-CEFB-4E53-AA3B-FCE8B9F7D439}" presName="spNode" presStyleCnt="0"/>
      <dgm:spPr/>
    </dgm:pt>
    <dgm:pt modelId="{4411D0BC-BC20-4A17-B52C-191BCCD35F12}" type="pres">
      <dgm:prSet presAssocID="{87D743D5-ECA2-4B4A-AC45-A00B501ABC2D}" presName="sibTrans" presStyleLbl="sibTrans1D1" presStyleIdx="2" presStyleCnt="4"/>
      <dgm:spPr/>
    </dgm:pt>
    <dgm:pt modelId="{691DAA1D-C633-455C-8BBE-837ECE99C2ED}" type="pres">
      <dgm:prSet presAssocID="{8834B40A-F244-41AD-9869-C5E97FB0829A}" presName="node" presStyleLbl="node1" presStyleIdx="3" presStyleCnt="4" custScaleX="148628" custRadScaleRad="114934" custRadScaleInc="17627">
        <dgm:presLayoutVars>
          <dgm:bulletEnabled val="1"/>
        </dgm:presLayoutVars>
      </dgm:prSet>
      <dgm:spPr/>
    </dgm:pt>
    <dgm:pt modelId="{444CC805-6806-40DA-B5E0-11D712CC5936}" type="pres">
      <dgm:prSet presAssocID="{8834B40A-F244-41AD-9869-C5E97FB0829A}" presName="spNode" presStyleCnt="0"/>
      <dgm:spPr/>
    </dgm:pt>
    <dgm:pt modelId="{872C0560-FBBD-4F30-AF4E-45E71F28F36D}" type="pres">
      <dgm:prSet presAssocID="{B3AB2B48-D80E-4F79-97A0-AFD576D936DA}" presName="sibTrans" presStyleLbl="sibTrans1D1" presStyleIdx="3" presStyleCnt="4"/>
      <dgm:spPr/>
    </dgm:pt>
  </dgm:ptLst>
  <dgm:cxnLst>
    <dgm:cxn modelId="{4961350E-7BD6-48A6-9A2F-EF01A583E740}" srcId="{305F0DB2-ACC8-4149-BBF3-DD12A6CE5FCA}" destId="{5DB30851-613E-479F-9215-57EF65B55550}" srcOrd="0" destOrd="0" parTransId="{68FA2FD4-0AF2-45CB-A7E9-BF8DB3A2C4C9}" sibTransId="{025B604A-F957-4BB9-8632-48D250293A71}"/>
    <dgm:cxn modelId="{B9F65525-F7D4-475C-9847-7B2978867D1C}" type="presOf" srcId="{8834B40A-F244-41AD-9869-C5E97FB0829A}" destId="{691DAA1D-C633-455C-8BBE-837ECE99C2ED}" srcOrd="0" destOrd="0" presId="urn:microsoft.com/office/officeart/2005/8/layout/cycle5"/>
    <dgm:cxn modelId="{78963733-7008-4234-9674-C3D900897523}" type="presOf" srcId="{025B604A-F957-4BB9-8632-48D250293A71}" destId="{290693F4-5962-4E95-B456-68F6BEAE1094}" srcOrd="0" destOrd="0" presId="urn:microsoft.com/office/officeart/2005/8/layout/cycle5"/>
    <dgm:cxn modelId="{2C8A693A-7171-4351-A7D4-09EE5166D85C}" srcId="{305F0DB2-ACC8-4149-BBF3-DD12A6CE5FCA}" destId="{A9E76B47-CEFB-4E53-AA3B-FCE8B9F7D439}" srcOrd="2" destOrd="0" parTransId="{6E64D61B-42D0-4DC1-9366-CFF703F72AEF}" sibTransId="{87D743D5-ECA2-4B4A-AC45-A00B501ABC2D}"/>
    <dgm:cxn modelId="{1C32ED47-4A9C-40E2-842B-AB2850F509BB}" type="presOf" srcId="{A9E76B47-CEFB-4E53-AA3B-FCE8B9F7D439}" destId="{68BD0C67-EADE-444E-A2E5-BE0AAC6FD581}" srcOrd="0" destOrd="0" presId="urn:microsoft.com/office/officeart/2005/8/layout/cycle5"/>
    <dgm:cxn modelId="{7AF93248-6CCD-4477-A135-F38BBFDF2A7D}" type="presOf" srcId="{305F0DB2-ACC8-4149-BBF3-DD12A6CE5FCA}" destId="{324AA714-49EA-41DC-BEE3-67DBF6B4D0FB}" srcOrd="0" destOrd="0" presId="urn:microsoft.com/office/officeart/2005/8/layout/cycle5"/>
    <dgm:cxn modelId="{C45A2E52-917F-4E66-91A5-2CD9EF9A3A1C}" type="presOf" srcId="{E0248E06-9A26-4D9A-9697-D4199E5A4CEC}" destId="{0C84A477-1D73-4F1A-ABB9-5B5E520A8B14}" srcOrd="0" destOrd="0" presId="urn:microsoft.com/office/officeart/2005/8/layout/cycle5"/>
    <dgm:cxn modelId="{95919A84-8834-476F-BEF2-7871410B43B9}" type="presOf" srcId="{87D743D5-ECA2-4B4A-AC45-A00B501ABC2D}" destId="{4411D0BC-BC20-4A17-B52C-191BCCD35F12}" srcOrd="0" destOrd="0" presId="urn:microsoft.com/office/officeart/2005/8/layout/cycle5"/>
    <dgm:cxn modelId="{C760AC91-824B-4762-93E4-F43B7D058A81}" type="presOf" srcId="{8372E1D1-FD94-4428-BC6A-A9973E1C5EE4}" destId="{2057A715-F1A1-4CF9-ADA2-885DB14C1C8A}" srcOrd="0" destOrd="0" presId="urn:microsoft.com/office/officeart/2005/8/layout/cycle5"/>
    <dgm:cxn modelId="{EB3FB1B3-F51F-468D-9B2C-621968114216}" type="presOf" srcId="{B3AB2B48-D80E-4F79-97A0-AFD576D936DA}" destId="{872C0560-FBBD-4F30-AF4E-45E71F28F36D}" srcOrd="0" destOrd="0" presId="urn:microsoft.com/office/officeart/2005/8/layout/cycle5"/>
    <dgm:cxn modelId="{C6302BB5-129D-4352-A70C-480D82ABF6FA}" srcId="{305F0DB2-ACC8-4149-BBF3-DD12A6CE5FCA}" destId="{8834B40A-F244-41AD-9869-C5E97FB0829A}" srcOrd="3" destOrd="0" parTransId="{CAFFB081-7E84-40E1-A253-842E3219520F}" sibTransId="{B3AB2B48-D80E-4F79-97A0-AFD576D936DA}"/>
    <dgm:cxn modelId="{C9DE48D3-16A3-45D9-A9E6-E28A1ED13A83}" type="presOf" srcId="{5DB30851-613E-479F-9215-57EF65B55550}" destId="{566F5A6F-BDC6-4A08-B39E-63A0304DBE1F}" srcOrd="0" destOrd="0" presId="urn:microsoft.com/office/officeart/2005/8/layout/cycle5"/>
    <dgm:cxn modelId="{BE8264DD-CEB7-443E-9F63-FE758F93100E}" srcId="{305F0DB2-ACC8-4149-BBF3-DD12A6CE5FCA}" destId="{E0248E06-9A26-4D9A-9697-D4199E5A4CEC}" srcOrd="1" destOrd="0" parTransId="{48725D4E-9C2F-438A-B716-90644528310B}" sibTransId="{8372E1D1-FD94-4428-BC6A-A9973E1C5EE4}"/>
    <dgm:cxn modelId="{0F049CE8-871B-47CF-8D6B-398650A173DD}" type="presParOf" srcId="{324AA714-49EA-41DC-BEE3-67DBF6B4D0FB}" destId="{566F5A6F-BDC6-4A08-B39E-63A0304DBE1F}" srcOrd="0" destOrd="0" presId="urn:microsoft.com/office/officeart/2005/8/layout/cycle5"/>
    <dgm:cxn modelId="{3D1AD0C0-D235-40EE-A028-42B5A06A4EED}" type="presParOf" srcId="{324AA714-49EA-41DC-BEE3-67DBF6B4D0FB}" destId="{FA4AB379-A587-44EC-ABC4-2F30BC5E3FA2}" srcOrd="1" destOrd="0" presId="urn:microsoft.com/office/officeart/2005/8/layout/cycle5"/>
    <dgm:cxn modelId="{7472040A-472D-4A68-9800-530B9BAB44E5}" type="presParOf" srcId="{324AA714-49EA-41DC-BEE3-67DBF6B4D0FB}" destId="{290693F4-5962-4E95-B456-68F6BEAE1094}" srcOrd="2" destOrd="0" presId="urn:microsoft.com/office/officeart/2005/8/layout/cycle5"/>
    <dgm:cxn modelId="{1307EE52-7106-42AA-BC67-71662DA936B3}" type="presParOf" srcId="{324AA714-49EA-41DC-BEE3-67DBF6B4D0FB}" destId="{0C84A477-1D73-4F1A-ABB9-5B5E520A8B14}" srcOrd="3" destOrd="0" presId="urn:microsoft.com/office/officeart/2005/8/layout/cycle5"/>
    <dgm:cxn modelId="{F6F33769-3A05-4E3D-9DA3-C6CACB7602F2}" type="presParOf" srcId="{324AA714-49EA-41DC-BEE3-67DBF6B4D0FB}" destId="{C72715CD-46C4-4589-9F9C-42F64952B6D6}" srcOrd="4" destOrd="0" presId="urn:microsoft.com/office/officeart/2005/8/layout/cycle5"/>
    <dgm:cxn modelId="{CAAAAE8A-1537-48C4-B09F-E425D3F324B6}" type="presParOf" srcId="{324AA714-49EA-41DC-BEE3-67DBF6B4D0FB}" destId="{2057A715-F1A1-4CF9-ADA2-885DB14C1C8A}" srcOrd="5" destOrd="0" presId="urn:microsoft.com/office/officeart/2005/8/layout/cycle5"/>
    <dgm:cxn modelId="{ECEC9334-21B6-4D05-985D-D97874C6244B}" type="presParOf" srcId="{324AA714-49EA-41DC-BEE3-67DBF6B4D0FB}" destId="{68BD0C67-EADE-444E-A2E5-BE0AAC6FD581}" srcOrd="6" destOrd="0" presId="urn:microsoft.com/office/officeart/2005/8/layout/cycle5"/>
    <dgm:cxn modelId="{CFCAAB4C-BCC7-4898-A826-D53EEB8D3B20}" type="presParOf" srcId="{324AA714-49EA-41DC-BEE3-67DBF6B4D0FB}" destId="{1224E6B6-4C1E-4637-B21A-E7DB3A7BC943}" srcOrd="7" destOrd="0" presId="urn:microsoft.com/office/officeart/2005/8/layout/cycle5"/>
    <dgm:cxn modelId="{8CA8ED82-668A-4651-AB6F-F7F3F6D4FFE3}" type="presParOf" srcId="{324AA714-49EA-41DC-BEE3-67DBF6B4D0FB}" destId="{4411D0BC-BC20-4A17-B52C-191BCCD35F12}" srcOrd="8" destOrd="0" presId="urn:microsoft.com/office/officeart/2005/8/layout/cycle5"/>
    <dgm:cxn modelId="{57899D1E-4D31-41EE-A0CA-9C1551F9C4DC}" type="presParOf" srcId="{324AA714-49EA-41DC-BEE3-67DBF6B4D0FB}" destId="{691DAA1D-C633-455C-8BBE-837ECE99C2ED}" srcOrd="9" destOrd="0" presId="urn:microsoft.com/office/officeart/2005/8/layout/cycle5"/>
    <dgm:cxn modelId="{25CF2FF3-33BA-48DF-B51C-AD97B5549969}" type="presParOf" srcId="{324AA714-49EA-41DC-BEE3-67DBF6B4D0FB}" destId="{444CC805-6806-40DA-B5E0-11D712CC5936}" srcOrd="10" destOrd="0" presId="urn:microsoft.com/office/officeart/2005/8/layout/cycle5"/>
    <dgm:cxn modelId="{FC44E525-49ED-4E61-AC2E-802BA0799535}" type="presParOf" srcId="{324AA714-49EA-41DC-BEE3-67DBF6B4D0FB}" destId="{872C0560-FBBD-4F30-AF4E-45E71F28F36D}" srcOrd="11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F41E7B6-554B-4B39-B27C-AF0BF1A3470C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0FA4E41-992E-4B3A-898D-EC158D9F4BED}">
      <dgm:prSet phldrT="[Текст]"/>
      <dgm:spPr/>
      <dgm:t>
        <a:bodyPr/>
        <a:lstStyle/>
        <a:p>
          <a:r>
            <a:rPr lang="ru-RU" dirty="0"/>
            <a:t>1</a:t>
          </a:r>
        </a:p>
      </dgm:t>
    </dgm:pt>
    <dgm:pt modelId="{A440A271-3438-44F7-827B-8F603C29FF29}" type="parTrans" cxnId="{62B47565-FA4A-4AE3-B495-BA48DD53C5AE}">
      <dgm:prSet/>
      <dgm:spPr/>
      <dgm:t>
        <a:bodyPr/>
        <a:lstStyle/>
        <a:p>
          <a:endParaRPr lang="ru-RU"/>
        </a:p>
      </dgm:t>
    </dgm:pt>
    <dgm:pt modelId="{5A1DF782-5C9F-4BC7-B4B6-980B3ED995E0}" type="sibTrans" cxnId="{62B47565-FA4A-4AE3-B495-BA48DD53C5AE}">
      <dgm:prSet/>
      <dgm:spPr/>
      <dgm:t>
        <a:bodyPr/>
        <a:lstStyle/>
        <a:p>
          <a:endParaRPr lang="ru-RU"/>
        </a:p>
      </dgm:t>
    </dgm:pt>
    <dgm:pt modelId="{2E3BB6F3-F83D-4CD9-ACAB-CEDCE0E3A7BD}">
      <dgm:prSet phldrT="[Текст]" custT="1"/>
      <dgm:spPr/>
      <dgm:t>
        <a:bodyPr/>
        <a:lstStyle/>
        <a:p>
          <a:r>
            <a:rPr lang="ru-RU" sz="2400" b="1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Қарым-қатынастың</a:t>
          </a:r>
          <a:r>
            <a: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 а</a:t>
          </a:r>
          <a:r>
            <a:rPr lang="kk-KZ" sz="2400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в</a:t>
          </a:r>
          <a:r>
            <a:rPr lang="ru-RU" sz="2400" b="1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торитарлық</a:t>
          </a:r>
          <a:r>
            <a: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стилінде</a:t>
          </a:r>
          <a:r>
            <a: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мұғалім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оқушылардың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қызығушылықтарын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ескерусіз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өзі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ғана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шешім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қабылдайды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,</a:t>
          </a:r>
          <a:r>
            <a:rPr lang="kk-KZ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м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ұнда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мұғалім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: «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Менің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айтқаньм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заң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», «Мен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бұйырамьн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сендер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орындайсыңдар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»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деген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позицияны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ұстанады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gm:t>
    </dgm:pt>
    <dgm:pt modelId="{0D74F405-E50A-4D1D-8BA4-971C09ED26A5}" type="parTrans" cxnId="{5A137794-6A2E-4F7A-9B3F-27099CCBD4D5}">
      <dgm:prSet/>
      <dgm:spPr/>
      <dgm:t>
        <a:bodyPr/>
        <a:lstStyle/>
        <a:p>
          <a:endParaRPr lang="ru-RU"/>
        </a:p>
      </dgm:t>
    </dgm:pt>
    <dgm:pt modelId="{5CB1A732-53C4-42EF-A9FF-F8B699B84026}" type="sibTrans" cxnId="{5A137794-6A2E-4F7A-9B3F-27099CCBD4D5}">
      <dgm:prSet/>
      <dgm:spPr/>
      <dgm:t>
        <a:bodyPr/>
        <a:lstStyle/>
        <a:p>
          <a:endParaRPr lang="ru-RU"/>
        </a:p>
      </dgm:t>
    </dgm:pt>
    <dgm:pt modelId="{06C8B092-F501-4F81-8745-913115B55102}">
      <dgm:prSet phldrT="[Текст]"/>
      <dgm:spPr/>
      <dgm:t>
        <a:bodyPr/>
        <a:lstStyle/>
        <a:p>
          <a:r>
            <a:rPr lang="ru-RU" dirty="0"/>
            <a:t>2</a:t>
          </a:r>
        </a:p>
      </dgm:t>
    </dgm:pt>
    <dgm:pt modelId="{82F038B1-AFB0-49B8-8E11-85D2AECCF3E9}" type="parTrans" cxnId="{E5077942-7E87-408E-836D-26FB91FEAD43}">
      <dgm:prSet/>
      <dgm:spPr/>
      <dgm:t>
        <a:bodyPr/>
        <a:lstStyle/>
        <a:p>
          <a:endParaRPr lang="ru-RU"/>
        </a:p>
      </dgm:t>
    </dgm:pt>
    <dgm:pt modelId="{785000A8-C21F-4125-9F3F-97AACE22F145}" type="sibTrans" cxnId="{E5077942-7E87-408E-836D-26FB91FEAD43}">
      <dgm:prSet/>
      <dgm:spPr/>
      <dgm:t>
        <a:bodyPr/>
        <a:lstStyle/>
        <a:p>
          <a:endParaRPr lang="ru-RU"/>
        </a:p>
      </dgm:t>
    </dgm:pt>
    <dgm:pt modelId="{43984A33-7F77-46B9-97C9-54AA7D4C173F}">
      <dgm:prSet phldrT="[Текст]" custT="1"/>
      <dgm:spPr/>
      <dgm:t>
        <a:bodyPr/>
        <a:lstStyle/>
        <a:p>
          <a:r>
            <a:rPr lang="ru-RU" sz="2400" b="1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Қарым-қатынастың</a:t>
          </a:r>
          <a:r>
            <a: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либералдық</a:t>
          </a:r>
          <a:r>
            <a: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стилінде</a:t>
          </a:r>
          <a:r>
            <a: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мұғалім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өз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бетінше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шешім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қабылдаудан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kk-KZ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бас тартып,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жауапкершілікті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оқушыларға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әріптестеріне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ысырады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Мұғалім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«Сен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тимесең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, мен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тимеймін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», «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Қалай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болса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солай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болсын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» </a:t>
          </a:r>
          <a:r>
            <a:rPr lang="kk-KZ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деген позицияны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ұстанады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gm:t>
    </dgm:pt>
    <dgm:pt modelId="{0A206648-3DD3-4C62-BE77-DBB5E8118329}" type="parTrans" cxnId="{055F2606-30A2-4B5B-933D-69AB8F3603DF}">
      <dgm:prSet/>
      <dgm:spPr/>
      <dgm:t>
        <a:bodyPr/>
        <a:lstStyle/>
        <a:p>
          <a:endParaRPr lang="ru-RU"/>
        </a:p>
      </dgm:t>
    </dgm:pt>
    <dgm:pt modelId="{7370552B-7CA9-440A-A29C-B0EBEC7925A0}" type="sibTrans" cxnId="{055F2606-30A2-4B5B-933D-69AB8F3603DF}">
      <dgm:prSet/>
      <dgm:spPr/>
      <dgm:t>
        <a:bodyPr/>
        <a:lstStyle/>
        <a:p>
          <a:endParaRPr lang="ru-RU"/>
        </a:p>
      </dgm:t>
    </dgm:pt>
    <dgm:pt modelId="{C331ADCA-6F84-41C9-A1DA-A82B72F6C299}">
      <dgm:prSet phldrT="[Текст]"/>
      <dgm:spPr/>
      <dgm:t>
        <a:bodyPr/>
        <a:lstStyle/>
        <a:p>
          <a:r>
            <a:rPr lang="ru-RU" dirty="0"/>
            <a:t>3</a:t>
          </a:r>
        </a:p>
      </dgm:t>
    </dgm:pt>
    <dgm:pt modelId="{BC50FC9B-BF4F-4917-9926-75A962FEE756}" type="parTrans" cxnId="{318AE345-E14D-4974-8911-AAE62987190C}">
      <dgm:prSet/>
      <dgm:spPr/>
      <dgm:t>
        <a:bodyPr/>
        <a:lstStyle/>
        <a:p>
          <a:endParaRPr lang="ru-RU"/>
        </a:p>
      </dgm:t>
    </dgm:pt>
    <dgm:pt modelId="{1143D422-05B5-4E3E-9203-3E8049B3C1DD}" type="sibTrans" cxnId="{318AE345-E14D-4974-8911-AAE62987190C}">
      <dgm:prSet/>
      <dgm:spPr/>
      <dgm:t>
        <a:bodyPr/>
        <a:lstStyle/>
        <a:p>
          <a:endParaRPr lang="ru-RU"/>
        </a:p>
      </dgm:t>
    </dgm:pt>
    <dgm:pt modelId="{0DA9C79E-E4DC-4A50-9B86-00F36C596D2A}">
      <dgm:prSet phldrT="[Текст]" custT="1"/>
      <dgm:spPr/>
      <dgm:t>
        <a:bodyPr/>
        <a:lstStyle/>
        <a:p>
          <a:r>
            <a:rPr lang="kk-KZ" sz="2400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Қарым-қатынастың демократиялық стшінде </a:t>
          </a:r>
          <a:r>
            <a:rPr lang="kk-KZ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оқушы мен мүғалім педагогикалык қарым-қатынастың тең құқылы субъектілері ретінде қарастырылады. Бұл стиль бойынша жұмыс істейтін мұғалім: «Бәріміз бірге жоспарлаймыз, бірігіп орындаймыз, бірігіп жетістікке жетеміз» деген позицияны ұстанады.</a:t>
          </a:r>
          <a:endParaRPr lang="ru-RU" sz="2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4888F47-FD72-4AA6-8994-869B53BA6165}" type="parTrans" cxnId="{D39D1238-17D4-4B66-BC44-5EC46961AD6A}">
      <dgm:prSet/>
      <dgm:spPr/>
      <dgm:t>
        <a:bodyPr/>
        <a:lstStyle/>
        <a:p>
          <a:endParaRPr lang="ru-RU"/>
        </a:p>
      </dgm:t>
    </dgm:pt>
    <dgm:pt modelId="{8EF3748D-396A-4FEC-A0B9-826B4C33E48C}" type="sibTrans" cxnId="{D39D1238-17D4-4B66-BC44-5EC46961AD6A}">
      <dgm:prSet/>
      <dgm:spPr/>
      <dgm:t>
        <a:bodyPr/>
        <a:lstStyle/>
        <a:p>
          <a:endParaRPr lang="ru-RU"/>
        </a:p>
      </dgm:t>
    </dgm:pt>
    <dgm:pt modelId="{A1397194-9B51-496E-94D0-6AB81D06262D}" type="pres">
      <dgm:prSet presAssocID="{BF41E7B6-554B-4B39-B27C-AF0BF1A3470C}" presName="linearFlow" presStyleCnt="0">
        <dgm:presLayoutVars>
          <dgm:dir/>
          <dgm:animLvl val="lvl"/>
          <dgm:resizeHandles val="exact"/>
        </dgm:presLayoutVars>
      </dgm:prSet>
      <dgm:spPr/>
    </dgm:pt>
    <dgm:pt modelId="{524E0972-7268-4917-8569-3E1FE75DF0D7}" type="pres">
      <dgm:prSet presAssocID="{40FA4E41-992E-4B3A-898D-EC158D9F4BED}" presName="composite" presStyleCnt="0"/>
      <dgm:spPr/>
    </dgm:pt>
    <dgm:pt modelId="{1D4213F9-5826-4712-BC2C-E1146397EB35}" type="pres">
      <dgm:prSet presAssocID="{40FA4E41-992E-4B3A-898D-EC158D9F4BED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C14AD886-5A65-4C24-9F0D-31E23B6D5E4D}" type="pres">
      <dgm:prSet presAssocID="{40FA4E41-992E-4B3A-898D-EC158D9F4BED}" presName="descendantText" presStyleLbl="alignAcc1" presStyleIdx="0" presStyleCnt="3" custScaleY="122739">
        <dgm:presLayoutVars>
          <dgm:bulletEnabled val="1"/>
        </dgm:presLayoutVars>
      </dgm:prSet>
      <dgm:spPr/>
    </dgm:pt>
    <dgm:pt modelId="{FDC76214-024D-4F7D-B0C8-B88D3F088A23}" type="pres">
      <dgm:prSet presAssocID="{5A1DF782-5C9F-4BC7-B4B6-980B3ED995E0}" presName="sp" presStyleCnt="0"/>
      <dgm:spPr/>
    </dgm:pt>
    <dgm:pt modelId="{5AF65C0B-920A-4B27-A208-0A6C7B51116E}" type="pres">
      <dgm:prSet presAssocID="{06C8B092-F501-4F81-8745-913115B55102}" presName="composite" presStyleCnt="0"/>
      <dgm:spPr/>
    </dgm:pt>
    <dgm:pt modelId="{E4A135C8-7D3A-4EE3-859C-109AB50E8576}" type="pres">
      <dgm:prSet presAssocID="{06C8B092-F501-4F81-8745-913115B55102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630BFF3C-C1B8-46CD-B600-E02AB6D73873}" type="pres">
      <dgm:prSet presAssocID="{06C8B092-F501-4F81-8745-913115B55102}" presName="descendantText" presStyleLbl="alignAcc1" presStyleIdx="1" presStyleCnt="3" custScaleY="118054">
        <dgm:presLayoutVars>
          <dgm:bulletEnabled val="1"/>
        </dgm:presLayoutVars>
      </dgm:prSet>
      <dgm:spPr/>
    </dgm:pt>
    <dgm:pt modelId="{00DD3AB2-6F72-4C25-B13B-9C5FE2EAEE71}" type="pres">
      <dgm:prSet presAssocID="{785000A8-C21F-4125-9F3F-97AACE22F145}" presName="sp" presStyleCnt="0"/>
      <dgm:spPr/>
    </dgm:pt>
    <dgm:pt modelId="{4D75A40F-1660-4AF2-B265-5F98500C4B8B}" type="pres">
      <dgm:prSet presAssocID="{C331ADCA-6F84-41C9-A1DA-A82B72F6C299}" presName="composite" presStyleCnt="0"/>
      <dgm:spPr/>
    </dgm:pt>
    <dgm:pt modelId="{93782BDD-373C-4AD7-B379-4D2929009EFC}" type="pres">
      <dgm:prSet presAssocID="{C331ADCA-6F84-41C9-A1DA-A82B72F6C299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D6BB33D1-2A5A-401F-A5C7-E78D944DA13A}" type="pres">
      <dgm:prSet presAssocID="{C331ADCA-6F84-41C9-A1DA-A82B72F6C299}" presName="descendantText" presStyleLbl="alignAcc1" presStyleIdx="2" presStyleCnt="3" custScaleY="191323" custLinFactNeighborX="-224" custLinFactNeighborY="23561">
        <dgm:presLayoutVars>
          <dgm:bulletEnabled val="1"/>
        </dgm:presLayoutVars>
      </dgm:prSet>
      <dgm:spPr/>
    </dgm:pt>
  </dgm:ptLst>
  <dgm:cxnLst>
    <dgm:cxn modelId="{055F2606-30A2-4B5B-933D-69AB8F3603DF}" srcId="{06C8B092-F501-4F81-8745-913115B55102}" destId="{43984A33-7F77-46B9-97C9-54AA7D4C173F}" srcOrd="0" destOrd="0" parTransId="{0A206648-3DD3-4C62-BE77-DBB5E8118329}" sibTransId="{7370552B-7CA9-440A-A29C-B0EBEC7925A0}"/>
    <dgm:cxn modelId="{D39D1238-17D4-4B66-BC44-5EC46961AD6A}" srcId="{C331ADCA-6F84-41C9-A1DA-A82B72F6C299}" destId="{0DA9C79E-E4DC-4A50-9B86-00F36C596D2A}" srcOrd="0" destOrd="0" parTransId="{74888F47-FD72-4AA6-8994-869B53BA6165}" sibTransId="{8EF3748D-396A-4FEC-A0B9-826B4C33E48C}"/>
    <dgm:cxn modelId="{E5077942-7E87-408E-836D-26FB91FEAD43}" srcId="{BF41E7B6-554B-4B39-B27C-AF0BF1A3470C}" destId="{06C8B092-F501-4F81-8745-913115B55102}" srcOrd="1" destOrd="0" parTransId="{82F038B1-AFB0-49B8-8E11-85D2AECCF3E9}" sibTransId="{785000A8-C21F-4125-9F3F-97AACE22F145}"/>
    <dgm:cxn modelId="{62B47565-FA4A-4AE3-B495-BA48DD53C5AE}" srcId="{BF41E7B6-554B-4B39-B27C-AF0BF1A3470C}" destId="{40FA4E41-992E-4B3A-898D-EC158D9F4BED}" srcOrd="0" destOrd="0" parTransId="{A440A271-3438-44F7-827B-8F603C29FF29}" sibTransId="{5A1DF782-5C9F-4BC7-B4B6-980B3ED995E0}"/>
    <dgm:cxn modelId="{318AE345-E14D-4974-8911-AAE62987190C}" srcId="{BF41E7B6-554B-4B39-B27C-AF0BF1A3470C}" destId="{C331ADCA-6F84-41C9-A1DA-A82B72F6C299}" srcOrd="2" destOrd="0" parTransId="{BC50FC9B-BF4F-4917-9926-75A962FEE756}" sibTransId="{1143D422-05B5-4E3E-9203-3E8049B3C1DD}"/>
    <dgm:cxn modelId="{FAB9EE7E-C947-459F-AB17-BBB7EF5067FC}" type="presOf" srcId="{2E3BB6F3-F83D-4CD9-ACAB-CEDCE0E3A7BD}" destId="{C14AD886-5A65-4C24-9F0D-31E23B6D5E4D}" srcOrd="0" destOrd="0" presId="urn:microsoft.com/office/officeart/2005/8/layout/chevron2"/>
    <dgm:cxn modelId="{97209E83-5212-4F8E-8F93-5EAEE86FF04F}" type="presOf" srcId="{C331ADCA-6F84-41C9-A1DA-A82B72F6C299}" destId="{93782BDD-373C-4AD7-B379-4D2929009EFC}" srcOrd="0" destOrd="0" presId="urn:microsoft.com/office/officeart/2005/8/layout/chevron2"/>
    <dgm:cxn modelId="{5A137794-6A2E-4F7A-9B3F-27099CCBD4D5}" srcId="{40FA4E41-992E-4B3A-898D-EC158D9F4BED}" destId="{2E3BB6F3-F83D-4CD9-ACAB-CEDCE0E3A7BD}" srcOrd="0" destOrd="0" parTransId="{0D74F405-E50A-4D1D-8BA4-971C09ED26A5}" sibTransId="{5CB1A732-53C4-42EF-A9FF-F8B699B84026}"/>
    <dgm:cxn modelId="{A65E609E-86AF-4488-9BB1-912635C50BC1}" type="presOf" srcId="{BF41E7B6-554B-4B39-B27C-AF0BF1A3470C}" destId="{A1397194-9B51-496E-94D0-6AB81D06262D}" srcOrd="0" destOrd="0" presId="urn:microsoft.com/office/officeart/2005/8/layout/chevron2"/>
    <dgm:cxn modelId="{C1B5C4AA-2FCE-4450-9B26-99C7A0F5A88F}" type="presOf" srcId="{06C8B092-F501-4F81-8745-913115B55102}" destId="{E4A135C8-7D3A-4EE3-859C-109AB50E8576}" srcOrd="0" destOrd="0" presId="urn:microsoft.com/office/officeart/2005/8/layout/chevron2"/>
    <dgm:cxn modelId="{2D2B14ED-1353-47DF-9913-D6808BB47EEE}" type="presOf" srcId="{40FA4E41-992E-4B3A-898D-EC158D9F4BED}" destId="{1D4213F9-5826-4712-BC2C-E1146397EB35}" srcOrd="0" destOrd="0" presId="urn:microsoft.com/office/officeart/2005/8/layout/chevron2"/>
    <dgm:cxn modelId="{C1AB3CED-CB21-4C90-98CD-C9A0B378B7CE}" type="presOf" srcId="{43984A33-7F77-46B9-97C9-54AA7D4C173F}" destId="{630BFF3C-C1B8-46CD-B600-E02AB6D73873}" srcOrd="0" destOrd="0" presId="urn:microsoft.com/office/officeart/2005/8/layout/chevron2"/>
    <dgm:cxn modelId="{828588FB-AB5D-4B57-AA07-D3BE0D2CE11D}" type="presOf" srcId="{0DA9C79E-E4DC-4A50-9B86-00F36C596D2A}" destId="{D6BB33D1-2A5A-401F-A5C7-E78D944DA13A}" srcOrd="0" destOrd="0" presId="urn:microsoft.com/office/officeart/2005/8/layout/chevron2"/>
    <dgm:cxn modelId="{1A2105AC-5810-4C19-8AE2-AFBCFCACC519}" type="presParOf" srcId="{A1397194-9B51-496E-94D0-6AB81D06262D}" destId="{524E0972-7268-4917-8569-3E1FE75DF0D7}" srcOrd="0" destOrd="0" presId="urn:microsoft.com/office/officeart/2005/8/layout/chevron2"/>
    <dgm:cxn modelId="{41143719-AB18-48E4-8354-8979A160FDD9}" type="presParOf" srcId="{524E0972-7268-4917-8569-3E1FE75DF0D7}" destId="{1D4213F9-5826-4712-BC2C-E1146397EB35}" srcOrd="0" destOrd="0" presId="urn:microsoft.com/office/officeart/2005/8/layout/chevron2"/>
    <dgm:cxn modelId="{D412F29B-8DD7-42B9-976C-9D1A3FC08166}" type="presParOf" srcId="{524E0972-7268-4917-8569-3E1FE75DF0D7}" destId="{C14AD886-5A65-4C24-9F0D-31E23B6D5E4D}" srcOrd="1" destOrd="0" presId="urn:microsoft.com/office/officeart/2005/8/layout/chevron2"/>
    <dgm:cxn modelId="{750D4881-E9EB-46C0-9D41-1D7E978AF4E7}" type="presParOf" srcId="{A1397194-9B51-496E-94D0-6AB81D06262D}" destId="{FDC76214-024D-4F7D-B0C8-B88D3F088A23}" srcOrd="1" destOrd="0" presId="urn:microsoft.com/office/officeart/2005/8/layout/chevron2"/>
    <dgm:cxn modelId="{0D84FB4C-F58D-4E5C-B9C3-97DFB39147A2}" type="presParOf" srcId="{A1397194-9B51-496E-94D0-6AB81D06262D}" destId="{5AF65C0B-920A-4B27-A208-0A6C7B51116E}" srcOrd="2" destOrd="0" presId="urn:microsoft.com/office/officeart/2005/8/layout/chevron2"/>
    <dgm:cxn modelId="{BA6F0EF2-D706-4426-BB1B-627FAF78C34D}" type="presParOf" srcId="{5AF65C0B-920A-4B27-A208-0A6C7B51116E}" destId="{E4A135C8-7D3A-4EE3-859C-109AB50E8576}" srcOrd="0" destOrd="0" presId="urn:microsoft.com/office/officeart/2005/8/layout/chevron2"/>
    <dgm:cxn modelId="{E6299261-F49F-4676-8320-C79111312797}" type="presParOf" srcId="{5AF65C0B-920A-4B27-A208-0A6C7B51116E}" destId="{630BFF3C-C1B8-46CD-B600-E02AB6D73873}" srcOrd="1" destOrd="0" presId="urn:microsoft.com/office/officeart/2005/8/layout/chevron2"/>
    <dgm:cxn modelId="{29F09A15-6D2C-45D8-AC12-7E8D5D147795}" type="presParOf" srcId="{A1397194-9B51-496E-94D0-6AB81D06262D}" destId="{00DD3AB2-6F72-4C25-B13B-9C5FE2EAEE71}" srcOrd="3" destOrd="0" presId="urn:microsoft.com/office/officeart/2005/8/layout/chevron2"/>
    <dgm:cxn modelId="{608DE819-E665-43C4-A54E-51BEDF6266B5}" type="presParOf" srcId="{A1397194-9B51-496E-94D0-6AB81D06262D}" destId="{4D75A40F-1660-4AF2-B265-5F98500C4B8B}" srcOrd="4" destOrd="0" presId="urn:microsoft.com/office/officeart/2005/8/layout/chevron2"/>
    <dgm:cxn modelId="{974C24E6-EB0D-4CD6-B5FC-A35F76511CEE}" type="presParOf" srcId="{4D75A40F-1660-4AF2-B265-5F98500C4B8B}" destId="{93782BDD-373C-4AD7-B379-4D2929009EFC}" srcOrd="0" destOrd="0" presId="urn:microsoft.com/office/officeart/2005/8/layout/chevron2"/>
    <dgm:cxn modelId="{9A6CE5C4-7292-4000-9B1B-0EC8E357203D}" type="presParOf" srcId="{4D75A40F-1660-4AF2-B265-5F98500C4B8B}" destId="{D6BB33D1-2A5A-401F-A5C7-E78D944DA13A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6F5A6F-BDC6-4A08-B39E-63A0304DBE1F}">
      <dsp:nvSpPr>
        <dsp:cNvPr id="0" name=""/>
        <dsp:cNvSpPr/>
      </dsp:nvSpPr>
      <dsp:spPr>
        <a:xfrm>
          <a:off x="3803796" y="349"/>
          <a:ext cx="3671777" cy="1335901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Вербальды</a:t>
          </a:r>
          <a:r>
            <a:rPr lang="ru-RU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қарым-қатынас</a:t>
          </a:r>
          <a:endParaRPr lang="ru-RU" sz="2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869009" y="65562"/>
        <a:ext cx="3541351" cy="1205475"/>
      </dsp:txXfrm>
    </dsp:sp>
    <dsp:sp modelId="{290693F4-5962-4E95-B456-68F6BEAE1094}">
      <dsp:nvSpPr>
        <dsp:cNvPr id="0" name=""/>
        <dsp:cNvSpPr/>
      </dsp:nvSpPr>
      <dsp:spPr>
        <a:xfrm>
          <a:off x="3281940" y="1129783"/>
          <a:ext cx="4416499" cy="4416499"/>
        </a:xfrm>
        <a:custGeom>
          <a:avLst/>
          <a:gdLst/>
          <a:ahLst/>
          <a:cxnLst/>
          <a:rect l="0" t="0" r="0" b="0"/>
          <a:pathLst>
            <a:path>
              <a:moveTo>
                <a:pt x="3348813" y="317355"/>
              </a:moveTo>
              <a:arcTo wR="2208249" hR="2208249" stAng="18065871" swAng="1124950"/>
            </a:path>
          </a:pathLst>
        </a:custGeom>
        <a:noFill/>
        <a:ln w="9525" cap="rnd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84A477-1D73-4F1A-ABB9-5B5E520A8B14}">
      <dsp:nvSpPr>
        <dsp:cNvPr id="0" name=""/>
        <dsp:cNvSpPr/>
      </dsp:nvSpPr>
      <dsp:spPr>
        <a:xfrm>
          <a:off x="6386181" y="2102275"/>
          <a:ext cx="3433883" cy="1335901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Вербальсыз</a:t>
          </a:r>
          <a:r>
            <a:rPr lang="ru-RU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қарым-катынас</a:t>
          </a:r>
          <a:endParaRPr lang="ru-RU" sz="2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451394" y="2167488"/>
        <a:ext cx="3303457" cy="1205475"/>
      </dsp:txXfrm>
    </dsp:sp>
    <dsp:sp modelId="{2057A715-F1A1-4CF9-ADA2-885DB14C1C8A}">
      <dsp:nvSpPr>
        <dsp:cNvPr id="0" name=""/>
        <dsp:cNvSpPr/>
      </dsp:nvSpPr>
      <dsp:spPr>
        <a:xfrm>
          <a:off x="3245212" y="25172"/>
          <a:ext cx="4416499" cy="4416499"/>
        </a:xfrm>
        <a:custGeom>
          <a:avLst/>
          <a:gdLst/>
          <a:ahLst/>
          <a:cxnLst/>
          <a:rect l="0" t="0" r="0" b="0"/>
          <a:pathLst>
            <a:path>
              <a:moveTo>
                <a:pt x="3905302" y="3621183"/>
              </a:moveTo>
              <a:arcTo wR="2208249" hR="2208249" stAng="2386808" swAng="1238991"/>
            </a:path>
          </a:pathLst>
        </a:custGeom>
        <a:noFill/>
        <a:ln w="9525" cap="rnd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BD0C67-EADE-444E-A2E5-BE0AAC6FD581}">
      <dsp:nvSpPr>
        <dsp:cNvPr id="0" name=""/>
        <dsp:cNvSpPr/>
      </dsp:nvSpPr>
      <dsp:spPr>
        <a:xfrm>
          <a:off x="3645188" y="4268326"/>
          <a:ext cx="3733804" cy="1335901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Интерактивті</a:t>
          </a:r>
          <a:r>
            <a:rPr lang="ru-RU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қарым-қатынас</a:t>
          </a:r>
          <a:endParaRPr lang="ru-RU" sz="2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710401" y="4333539"/>
        <a:ext cx="3603378" cy="1205475"/>
      </dsp:txXfrm>
    </dsp:sp>
    <dsp:sp modelId="{4411D0BC-BC20-4A17-B52C-191BCCD35F12}">
      <dsp:nvSpPr>
        <dsp:cNvPr id="0" name=""/>
        <dsp:cNvSpPr/>
      </dsp:nvSpPr>
      <dsp:spPr>
        <a:xfrm>
          <a:off x="3552746" y="65537"/>
          <a:ext cx="4416499" cy="4416499"/>
        </a:xfrm>
        <a:custGeom>
          <a:avLst/>
          <a:gdLst/>
          <a:ahLst/>
          <a:cxnLst/>
          <a:rect l="0" t="0" r="0" b="0"/>
          <a:pathLst>
            <a:path>
              <a:moveTo>
                <a:pt x="1018250" y="4068430"/>
              </a:moveTo>
              <a:arcTo wR="2208249" hR="2208249" stAng="7356478" swAng="1331798"/>
            </a:path>
          </a:pathLst>
        </a:custGeom>
        <a:noFill/>
        <a:ln w="9525" cap="rnd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1DAA1D-C633-455C-8BBE-837ECE99C2ED}">
      <dsp:nvSpPr>
        <dsp:cNvPr id="0" name=""/>
        <dsp:cNvSpPr/>
      </dsp:nvSpPr>
      <dsp:spPr>
        <a:xfrm>
          <a:off x="1585131" y="1974684"/>
          <a:ext cx="3054652" cy="1335901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Перцептивті</a:t>
          </a:r>
          <a:r>
            <a:rPr lang="ru-RU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қарым-қатынас</a:t>
          </a:r>
          <a:r>
            <a:rPr lang="ru-RU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</dsp:txBody>
      <dsp:txXfrm>
        <a:off x="1650344" y="2039897"/>
        <a:ext cx="2924226" cy="1205475"/>
      </dsp:txXfrm>
    </dsp:sp>
    <dsp:sp modelId="{872C0560-FBBD-4F30-AF4E-45E71F28F36D}">
      <dsp:nvSpPr>
        <dsp:cNvPr id="0" name=""/>
        <dsp:cNvSpPr/>
      </dsp:nvSpPr>
      <dsp:spPr>
        <a:xfrm>
          <a:off x="3489281" y="1138740"/>
          <a:ext cx="4416499" cy="4416499"/>
        </a:xfrm>
        <a:custGeom>
          <a:avLst/>
          <a:gdLst/>
          <a:ahLst/>
          <a:cxnLst/>
          <a:rect l="0" t="0" r="0" b="0"/>
          <a:pathLst>
            <a:path>
              <a:moveTo>
                <a:pt x="614507" y="679736"/>
              </a:moveTo>
              <a:arcTo wR="2208249" hR="2208249" stAng="13428190" swAng="983876"/>
            </a:path>
          </a:pathLst>
        </a:custGeom>
        <a:noFill/>
        <a:ln w="9525" cap="rnd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4213F9-5826-4712-BC2C-E1146397EB35}">
      <dsp:nvSpPr>
        <dsp:cNvPr id="0" name=""/>
        <dsp:cNvSpPr/>
      </dsp:nvSpPr>
      <dsp:spPr>
        <a:xfrm rot="5400000">
          <a:off x="-264745" y="400720"/>
          <a:ext cx="1764966" cy="123547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400" kern="1200" dirty="0"/>
            <a:t>1</a:t>
          </a:r>
        </a:p>
      </dsp:txBody>
      <dsp:txXfrm rot="-5400000">
        <a:off x="0" y="753713"/>
        <a:ext cx="1235476" cy="529490"/>
      </dsp:txXfrm>
    </dsp:sp>
    <dsp:sp modelId="{C14AD886-5A65-4C24-9F0D-31E23B6D5E4D}">
      <dsp:nvSpPr>
        <dsp:cNvPr id="0" name=""/>
        <dsp:cNvSpPr/>
      </dsp:nvSpPr>
      <dsp:spPr>
        <a:xfrm rot="5400000">
          <a:off x="5333415" y="-4092396"/>
          <a:ext cx="1408096" cy="960397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400" b="1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Қарым-қатынастың</a:t>
          </a:r>
          <a:r>
            <a:rPr lang="ru-RU" sz="24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а</a:t>
          </a:r>
          <a:r>
            <a:rPr lang="kk-KZ" sz="24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в</a:t>
          </a:r>
          <a:r>
            <a:rPr lang="ru-RU" sz="2400" b="1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торитарлық</a:t>
          </a:r>
          <a:r>
            <a:rPr lang="ru-RU" sz="24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стилінде</a:t>
          </a:r>
          <a:r>
            <a:rPr lang="ru-RU" sz="24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мұғалім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оқушылардың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қызығушылықтарын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ескерусіз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өзі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ғана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шешім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қабылдайды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</a:t>
          </a:r>
          <a:r>
            <a:rPr lang="kk-KZ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м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ұнда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мұғалім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 «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Менің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айтқаньм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заң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», «Мен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бұйырамьн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сендер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орындайсыңдар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»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деген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позицияны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ұстанады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sp:txBody>
      <dsp:txXfrm rot="-5400000">
        <a:off x="1235477" y="74280"/>
        <a:ext cx="9535235" cy="1270620"/>
      </dsp:txXfrm>
    </dsp:sp>
    <dsp:sp modelId="{E4A135C8-7D3A-4EE3-859C-109AB50E8576}">
      <dsp:nvSpPr>
        <dsp:cNvPr id="0" name=""/>
        <dsp:cNvSpPr/>
      </dsp:nvSpPr>
      <dsp:spPr>
        <a:xfrm rot="5400000">
          <a:off x="-264745" y="2104362"/>
          <a:ext cx="1764966" cy="123547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400" kern="1200" dirty="0"/>
            <a:t>2</a:t>
          </a:r>
        </a:p>
      </dsp:txBody>
      <dsp:txXfrm rot="-5400000">
        <a:off x="0" y="2457355"/>
        <a:ext cx="1235476" cy="529490"/>
      </dsp:txXfrm>
    </dsp:sp>
    <dsp:sp modelId="{630BFF3C-C1B8-46CD-B600-E02AB6D73873}">
      <dsp:nvSpPr>
        <dsp:cNvPr id="0" name=""/>
        <dsp:cNvSpPr/>
      </dsp:nvSpPr>
      <dsp:spPr>
        <a:xfrm rot="5400000">
          <a:off x="5360288" y="-2388754"/>
          <a:ext cx="1354349" cy="960397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400" b="1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Қарым-қатынастың</a:t>
          </a:r>
          <a:r>
            <a:rPr lang="ru-RU" sz="24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либералдық</a:t>
          </a:r>
          <a:r>
            <a:rPr lang="ru-RU" sz="24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стилінде</a:t>
          </a:r>
          <a:r>
            <a:rPr lang="ru-RU" sz="24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мұғалім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өз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бетінше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шешім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қабылдаудан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kk-KZ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бас тартып,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жауапкершілікті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оқушыларға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әріптестеріне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ысырады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Мұғалім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«Сен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тимесең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мен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тимеймін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», «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Қалай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болса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солай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болсын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» </a:t>
          </a:r>
          <a:r>
            <a:rPr lang="kk-KZ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деген позицияны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ұстанады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sp:txBody>
      <dsp:txXfrm rot="-5400000">
        <a:off x="1235476" y="1802172"/>
        <a:ext cx="9537859" cy="1222121"/>
      </dsp:txXfrm>
    </dsp:sp>
    <dsp:sp modelId="{93782BDD-373C-4AD7-B379-4D2929009EFC}">
      <dsp:nvSpPr>
        <dsp:cNvPr id="0" name=""/>
        <dsp:cNvSpPr/>
      </dsp:nvSpPr>
      <dsp:spPr>
        <a:xfrm rot="5400000">
          <a:off x="-264745" y="4228286"/>
          <a:ext cx="1764966" cy="123547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400" kern="1200" dirty="0"/>
            <a:t>3</a:t>
          </a:r>
        </a:p>
      </dsp:txBody>
      <dsp:txXfrm rot="-5400000">
        <a:off x="0" y="4581279"/>
        <a:ext cx="1235476" cy="529490"/>
      </dsp:txXfrm>
    </dsp:sp>
    <dsp:sp modelId="{D6BB33D1-2A5A-401F-A5C7-E78D944DA13A}">
      <dsp:nvSpPr>
        <dsp:cNvPr id="0" name=""/>
        <dsp:cNvSpPr/>
      </dsp:nvSpPr>
      <dsp:spPr>
        <a:xfrm rot="5400000">
          <a:off x="4918494" y="-165392"/>
          <a:ext cx="2194911" cy="960397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k-KZ" sz="24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Қарым-қатынастың демократиялық стшінде </a:t>
          </a:r>
          <a:r>
            <a:rPr lang="kk-KZ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оқушы мен мүғалім педагогикалык қарым-қатынастың тең құқылы субъектілері ретінде қарастырылады. Бұл стиль бойынша жұмыс істейтін мұғалім: «Бәріміз бірге жоспарлаймыз, бірігіп орындаймыз, бірігіп жетістікке жетеміз» деген позицияны ұстанады.</a:t>
          </a:r>
          <a:endParaRPr lang="ru-RU" sz="2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213964" y="3646285"/>
        <a:ext cx="9496826" cy="19806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2245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1419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397647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15144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455518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95925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23903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3108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2385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6556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4345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7399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8282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6214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4702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5608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193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9F9407-2186-4FD6-A509-060A17D3F5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4830" y="1870523"/>
            <a:ext cx="7729782" cy="1280890"/>
          </a:xfrm>
        </p:spPr>
        <p:txBody>
          <a:bodyPr>
            <a:normAutofit fontScale="90000"/>
          </a:bodyPr>
          <a:lstStyle/>
          <a:p>
            <a:pPr algn="ctr" fontAlgn="ctr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Кәсіптік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оқытуға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кіріспе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пәні бойынша лекциялар жиынтығы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9139B94-2692-4F8F-A2C2-B8801B82C6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74829" y="3151413"/>
            <a:ext cx="7729781" cy="2808724"/>
          </a:xfrm>
        </p:spPr>
        <p:txBody>
          <a:bodyPr>
            <a:noAutofit/>
          </a:bodyPr>
          <a:lstStyle/>
          <a:p>
            <a:r>
              <a:rPr lang="kk-KZ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Қуанышбеков Тілек Қуаншбекұлы</a:t>
            </a:r>
          </a:p>
          <a:p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PhD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доктор</a:t>
            </a:r>
          </a:p>
          <a:p>
            <a:r>
              <a:rPr lang="kk-KZ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Химия кафедрасының қауымдастырылған профессоры</a:t>
            </a:r>
            <a:endParaRPr lang="ru-RU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CA428FE-9D9E-4A29-A48E-BB22F239D8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6841" y="2034646"/>
            <a:ext cx="2688783" cy="3644138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2033011-01EC-4885-83AB-4F6B2DCC5B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13353" y="0"/>
            <a:ext cx="4056924" cy="1366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14005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17581" y="191205"/>
            <a:ext cx="10951143" cy="1123665"/>
          </a:xfrm>
        </p:spPr>
        <p:txBody>
          <a:bodyPr>
            <a:noAutofit/>
          </a:bodyPr>
          <a:lstStyle/>
          <a:p>
            <a:pPr algn="ctr"/>
            <a:r>
              <a:rPr lang="kk-KZ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Тақырып 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5</a:t>
            </a:r>
            <a:r>
              <a:rPr lang="kk-KZ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Қарым-қатынас – мұғалімнің кәсіби-шығармашылық іс-әрекетінің құрамды бөлігі ретінде</a:t>
            </a:r>
            <a:endParaRPr lang="ru-RU" sz="2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12830" y="1708006"/>
            <a:ext cx="10125681" cy="1126283"/>
          </a:xfrm>
        </p:spPr>
        <p:txBody>
          <a:bodyPr>
            <a:normAutofit/>
          </a:bodyPr>
          <a:lstStyle/>
          <a:p>
            <a:pPr algn="just"/>
            <a:r>
              <a:rPr lang="kk-KZ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Мақсаты: қарым-қатынас – мұғалімнің кәсіби-шығармашылық іс-әрекетінің құрамды бөлігін анықтау</a:t>
            </a:r>
            <a:endParaRPr lang="ru-RU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1867450" y="3227425"/>
            <a:ext cx="9451406" cy="255668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A53010"/>
              </a:buClr>
            </a:pPr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Қарастырылатын сұрақтар: </a:t>
            </a:r>
          </a:p>
          <a:p>
            <a:pPr marL="514350" indent="-514350">
              <a:buClr>
                <a:srgbClr val="A53010"/>
              </a:buClr>
              <a:buFont typeface="Wingdings 3" charset="2"/>
              <a:buAutoNum type="arabicPeriod"/>
            </a:pPr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Педагогикалык қарым-қатынас туралы түсінік</a:t>
            </a:r>
          </a:p>
          <a:p>
            <a:pPr marL="514350" indent="-514350">
              <a:buClr>
                <a:srgbClr val="A53010"/>
              </a:buClr>
              <a:buFont typeface="Wingdings 3" charset="2"/>
              <a:buAutoNum type="arabicPeriod"/>
            </a:pPr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Педагогикалық қарым-қатыныс түрлері</a:t>
            </a:r>
          </a:p>
          <a:p>
            <a:pPr marL="514350" indent="-514350">
              <a:buClr>
                <a:srgbClr val="A53010"/>
              </a:buClr>
              <a:buFont typeface="Wingdings 3" charset="2"/>
              <a:buAutoNum type="arabicPeriod"/>
            </a:pPr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Педагогикалық қарым-қатынас стильдері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0191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27944" y="0"/>
            <a:ext cx="9505691" cy="779387"/>
          </a:xfrm>
        </p:spPr>
        <p:txBody>
          <a:bodyPr>
            <a:normAutofit fontScale="90000"/>
          </a:bodyPr>
          <a:lstStyle/>
          <a:p>
            <a:pPr algn="ctr"/>
            <a:r>
              <a:rPr lang="kk-KZ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Педагогикалык қарым-қатынас туралы түсінік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69581" y="750700"/>
            <a:ext cx="11022419" cy="3829050"/>
          </a:xfrm>
        </p:spPr>
        <p:txBody>
          <a:bodyPr>
            <a:noAutofit/>
          </a:bodyPr>
          <a:lstStyle/>
          <a:p>
            <a:pPr algn="just"/>
            <a:r>
              <a:rPr lang="kk-KZ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Педагогикалық іс-әрекетте де қарым-қатынастың алатын орны өте жоғары, себебі педагогтың негізгі атқаратын қызметтері болып табылатын </a:t>
            </a:r>
            <a:r>
              <a:rPr lang="kk-KZ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тәрбиелеу, оқыту, білім беру дамыту қалыптастыру </a:t>
            </a:r>
            <a:r>
              <a:rPr lang="kk-KZ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процестерін қарым-қатынассыз көз алдына елестету мүмкін емес</a:t>
            </a:r>
          </a:p>
          <a:p>
            <a:pPr algn="just"/>
            <a:r>
              <a:rPr lang="kk-KZ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В.А.Кан-Каликтың зерттеуінше педагогикалық қарым-қатынастың өзіндік даму динамикасы бар, ол түрлі сатылар бойынша іске асырылады.</a:t>
            </a:r>
          </a:p>
          <a:p>
            <a:r>
              <a:rPr lang="kk-K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	Сабақты не іс-шараны өткізуге Дайындалу процесінде болатын</a:t>
            </a:r>
            <a:br>
              <a:rPr lang="kk-K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қарым-қатынасты </a:t>
            </a:r>
            <a:r>
              <a:rPr lang="kk-KZ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жобалау сатысы </a:t>
            </a:r>
            <a:r>
              <a:rPr lang="kk-K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{жоспаp құру, қарым-қатынастың </a:t>
            </a:r>
            <a:r>
              <a:rPr lang="kk-KZ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моделін құру);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	</a:t>
            </a:r>
            <a:r>
              <a:rPr lang="kk-K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Қарым-қатынасты тікелей </a:t>
            </a:r>
            <a:r>
              <a:rPr lang="kk-KZ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ұштастыру сатысы </a:t>
            </a:r>
            <a:r>
              <a:rPr lang="kk-KZ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(қарым-қатынастың  алғашқы кезеңі, «коммуникативтік шабуыл» жасау).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	Қарым-қатынасты </a:t>
            </a:r>
            <a:r>
              <a:rPr lang="kk-KZ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басқару сатысы </a:t>
            </a:r>
            <a:r>
              <a:rPr lang="kk-KZ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(оқушылардың танымдық іс-әрекеттерін   басқару,   ойларын  жвтектеу,   іс-әрекет   түрлерін ауыстырып отыру қарым-қатынасқа бөгет болып тұргған психологиялық кедергілерді азайту).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Педагогикалық қарым-қатынастың барысын және </a:t>
            </a:r>
            <a:r>
              <a:rPr lang="kk-KZ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нәтижелерін </a:t>
            </a:r>
            <a:r>
              <a:rPr lang="kk-KZ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талдау сатысы </a:t>
            </a:r>
            <a:r>
              <a:rPr lang="kk-KZ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(қорытынды сатысы, кері байланыс арқылы қарым-қатынас нәтижесін бағалау, қарым-қатынастың тигімділік деңгейін анықтау).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kk-KZ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2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73007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30388" y="224060"/>
            <a:ext cx="9752012" cy="880840"/>
          </a:xfrm>
        </p:spPr>
        <p:txBody>
          <a:bodyPr>
            <a:noAutofit/>
          </a:bodyPr>
          <a:lstStyle/>
          <a:p>
            <a:pPr algn="ctr">
              <a:buClr>
                <a:srgbClr val="A53010"/>
              </a:buClr>
            </a:pPr>
            <a:r>
              <a:rPr lang="kk-KZ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Педагогикалық қарым-қатыныс түрлері</a:t>
            </a: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</p:nvPr>
        </p:nvGraphicFramePr>
        <p:xfrm>
          <a:off x="489098" y="1104900"/>
          <a:ext cx="11468986" cy="5753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239573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86998" y="153619"/>
            <a:ext cx="8911687" cy="842740"/>
          </a:xfrm>
        </p:spPr>
        <p:txBody>
          <a:bodyPr>
            <a:normAutofit fontScale="90000"/>
          </a:bodyPr>
          <a:lstStyle/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Педагогикалық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қарым-қатынас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стильдері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897565" y="890034"/>
          <a:ext cx="10839450" cy="57340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95776477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324</Words>
  <Application>Microsoft Office PowerPoint</Application>
  <PresentationFormat>Широкоэкранный</PresentationFormat>
  <Paragraphs>29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Century Gothic</vt:lpstr>
      <vt:lpstr>Times New Roman</vt:lpstr>
      <vt:lpstr>Wingdings 3</vt:lpstr>
      <vt:lpstr>Легкий дым</vt:lpstr>
      <vt:lpstr>Кәсіптік оқытуға кіріспе пәні бойынша лекциялар жиынтығы  </vt:lpstr>
      <vt:lpstr>Тақырып № 5: Қарым-қатынас – мұғалімнің кәсіби-шығармашылық іс-әрекетінің құрамды бөлігі ретінде</vt:lpstr>
      <vt:lpstr>Педагогикалык қарым-қатынас туралы түсінік</vt:lpstr>
      <vt:lpstr>Педагогикалық қарым-қатыныс түрлері</vt:lpstr>
      <vt:lpstr>Педагогикалық қарым-қатынас стильдері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Кәсіптік оқытуға кіріспе пәні бойынша лекциялар жиынтығы  </dc:title>
  <dc:creator>User</dc:creator>
  <cp:lastModifiedBy>User</cp:lastModifiedBy>
  <cp:revision>5</cp:revision>
  <dcterms:created xsi:type="dcterms:W3CDTF">2024-11-05T22:43:46Z</dcterms:created>
  <dcterms:modified xsi:type="dcterms:W3CDTF">2024-11-05T23:18:08Z</dcterms:modified>
</cp:coreProperties>
</file>