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75" r:id="rId3"/>
    <p:sldId id="276" r:id="rId4"/>
    <p:sldId id="273" r:id="rId5"/>
    <p:sldId id="277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4620FF-DB1C-48D3-8F0E-F09FF9E6369F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283343-3E5C-4DC8-9FF6-2AC60453005F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Жұмысты жоспарлау және оқу қызметінің нәтижелерін бақылау.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9D3B73-3453-4A2C-9BDD-39F0C32DED62}" type="parTrans" cxnId="{2C00B5B3-D239-4582-9F4E-537664D233B8}">
      <dgm:prSet/>
      <dgm:spPr/>
      <dgm:t>
        <a:bodyPr/>
        <a:lstStyle/>
        <a:p>
          <a:endParaRPr lang="ru-RU"/>
        </a:p>
      </dgm:t>
    </dgm:pt>
    <dgm:pt modelId="{5C153C26-E8B3-4186-8E48-1FD1A1925384}" type="sibTrans" cxnId="{2C00B5B3-D239-4582-9F4E-537664D233B8}">
      <dgm:prSet/>
      <dgm:spPr/>
      <dgm:t>
        <a:bodyPr/>
        <a:lstStyle/>
        <a:p>
          <a:endParaRPr lang="ru-RU"/>
        </a:p>
      </dgm:t>
    </dgm:pt>
    <dgm:pt modelId="{F0031914-5D44-4F8D-A93B-9B1C46F8999B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Өзара оқытуды ұйымдастырудың әдістері мен тәсілдері.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BA3209-436D-487F-8B1E-1DEA69665D1F}" type="parTrans" cxnId="{FABA02C7-5036-4277-B020-88640CC614CE}">
      <dgm:prSet/>
      <dgm:spPr/>
      <dgm:t>
        <a:bodyPr/>
        <a:lstStyle/>
        <a:p>
          <a:endParaRPr lang="ru-RU"/>
        </a:p>
      </dgm:t>
    </dgm:pt>
    <dgm:pt modelId="{4AF36A1B-DC24-4F4D-9DEA-152888C4708B}" type="sibTrans" cxnId="{FABA02C7-5036-4277-B020-88640CC614CE}">
      <dgm:prSet/>
      <dgm:spPr/>
      <dgm:t>
        <a:bodyPr/>
        <a:lstStyle/>
        <a:p>
          <a:endParaRPr lang="ru-RU"/>
        </a:p>
      </dgm:t>
    </dgm:pt>
    <dgm:pt modelId="{5AF173D9-85C4-4F9F-A287-834625D3AAB1}">
      <dgm:prSet phldrT="[Текст]" custT="1"/>
      <dgm:spPr/>
      <dgm:t>
        <a:bodyPr/>
        <a:lstStyle/>
        <a:p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Жұптық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ауысымдық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жұмысты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үрдісінде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технологияны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пайдалану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шарттарын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бірлесіп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3E624CAC-C79B-4052-BE5B-AF9A750ADDD5}" type="parTrans" cxnId="{A1C8E189-C6D1-49F8-90F6-91FBA1303ED6}">
      <dgm:prSet/>
      <dgm:spPr/>
      <dgm:t>
        <a:bodyPr/>
        <a:lstStyle/>
        <a:p>
          <a:endParaRPr lang="ru-RU"/>
        </a:p>
      </dgm:t>
    </dgm:pt>
    <dgm:pt modelId="{AD9F7C2A-5F22-4982-8B69-7D93FB3AFA3D}" type="sibTrans" cxnId="{A1C8E189-C6D1-49F8-90F6-91FBA1303ED6}">
      <dgm:prSet/>
      <dgm:spPr/>
      <dgm:t>
        <a:bodyPr/>
        <a:lstStyle/>
        <a:p>
          <a:endParaRPr lang="ru-RU"/>
        </a:p>
      </dgm:t>
    </dgm:pt>
    <dgm:pt modelId="{0198C08D-E1C3-416C-9C19-B66DC8AE7066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топтық жұмысты ұйымдастыру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85733C-B242-4046-8A96-7247E223BF19}" type="parTrans" cxnId="{44D597D9-1DD2-4AA8-9D19-22EFCE4E6808}">
      <dgm:prSet/>
      <dgm:spPr/>
      <dgm:t>
        <a:bodyPr/>
        <a:lstStyle/>
        <a:p>
          <a:endParaRPr lang="ru-RU"/>
        </a:p>
      </dgm:t>
    </dgm:pt>
    <dgm:pt modelId="{F6182456-35DE-4493-B7D5-6A55F3621C89}" type="sibTrans" cxnId="{44D597D9-1DD2-4AA8-9D19-22EFCE4E6808}">
      <dgm:prSet/>
      <dgm:spPr/>
      <dgm:t>
        <a:bodyPr/>
        <a:lstStyle/>
        <a:p>
          <a:endParaRPr lang="ru-RU"/>
        </a:p>
      </dgm:t>
    </dgm:pt>
    <dgm:pt modelId="{BA849657-AF95-4721-AB3B-AA484A31C50E}" type="pres">
      <dgm:prSet presAssocID="{CE4620FF-DB1C-48D3-8F0E-F09FF9E6369F}" presName="cycle" presStyleCnt="0">
        <dgm:presLayoutVars>
          <dgm:dir/>
          <dgm:resizeHandles val="exact"/>
        </dgm:presLayoutVars>
      </dgm:prSet>
      <dgm:spPr/>
    </dgm:pt>
    <dgm:pt modelId="{16910629-51DD-4156-98A7-54F5FEACA752}" type="pres">
      <dgm:prSet presAssocID="{08283343-3E5C-4DC8-9FF6-2AC60453005F}" presName="node" presStyleLbl="node1" presStyleIdx="0" presStyleCnt="4" custScaleX="204201">
        <dgm:presLayoutVars>
          <dgm:bulletEnabled val="1"/>
        </dgm:presLayoutVars>
      </dgm:prSet>
      <dgm:spPr/>
    </dgm:pt>
    <dgm:pt modelId="{7F7BAF7F-4171-4031-AAA3-B5B9A2FCAA7F}" type="pres">
      <dgm:prSet presAssocID="{08283343-3E5C-4DC8-9FF6-2AC60453005F}" presName="spNode" presStyleCnt="0"/>
      <dgm:spPr/>
    </dgm:pt>
    <dgm:pt modelId="{BF1EB493-D0D5-4732-8003-69FE274CAFF9}" type="pres">
      <dgm:prSet presAssocID="{5C153C26-E8B3-4186-8E48-1FD1A1925384}" presName="sibTrans" presStyleLbl="sibTrans1D1" presStyleIdx="0" presStyleCnt="4"/>
      <dgm:spPr/>
    </dgm:pt>
    <dgm:pt modelId="{8200CF71-7F23-4D4A-BA3C-F119DBD20FE8}" type="pres">
      <dgm:prSet presAssocID="{F0031914-5D44-4F8D-A93B-9B1C46F8999B}" presName="node" presStyleLbl="node1" presStyleIdx="1" presStyleCnt="4" custScaleX="200009" custScaleY="103262">
        <dgm:presLayoutVars>
          <dgm:bulletEnabled val="1"/>
        </dgm:presLayoutVars>
      </dgm:prSet>
      <dgm:spPr/>
    </dgm:pt>
    <dgm:pt modelId="{C21B804F-C33E-4338-A5E2-535A79E63F2E}" type="pres">
      <dgm:prSet presAssocID="{F0031914-5D44-4F8D-A93B-9B1C46F8999B}" presName="spNode" presStyleCnt="0"/>
      <dgm:spPr/>
    </dgm:pt>
    <dgm:pt modelId="{4C2F55AA-0C67-459E-974C-724C7529A389}" type="pres">
      <dgm:prSet presAssocID="{4AF36A1B-DC24-4F4D-9DEA-152888C4708B}" presName="sibTrans" presStyleLbl="sibTrans1D1" presStyleIdx="1" presStyleCnt="4"/>
      <dgm:spPr/>
    </dgm:pt>
    <dgm:pt modelId="{900248F6-1CC2-4DFD-B322-AA8F3E516877}" type="pres">
      <dgm:prSet presAssocID="{5AF173D9-85C4-4F9F-A287-834625D3AAB1}" presName="node" presStyleLbl="node1" presStyleIdx="2" presStyleCnt="4" custScaleX="313055" custScaleY="123346">
        <dgm:presLayoutVars>
          <dgm:bulletEnabled val="1"/>
        </dgm:presLayoutVars>
      </dgm:prSet>
      <dgm:spPr/>
    </dgm:pt>
    <dgm:pt modelId="{C19A28D2-64A9-45CF-9973-E0C5F1FFE4F2}" type="pres">
      <dgm:prSet presAssocID="{5AF173D9-85C4-4F9F-A287-834625D3AAB1}" presName="spNode" presStyleCnt="0"/>
      <dgm:spPr/>
    </dgm:pt>
    <dgm:pt modelId="{FBFB646C-7533-409A-B1AC-9A371EAF0D52}" type="pres">
      <dgm:prSet presAssocID="{AD9F7C2A-5F22-4982-8B69-7D93FB3AFA3D}" presName="sibTrans" presStyleLbl="sibTrans1D1" presStyleIdx="2" presStyleCnt="4"/>
      <dgm:spPr/>
    </dgm:pt>
    <dgm:pt modelId="{CAB6E038-AABA-4583-9A20-BD84D9F338F7}" type="pres">
      <dgm:prSet presAssocID="{0198C08D-E1C3-416C-9C19-B66DC8AE7066}" presName="node" presStyleLbl="node1" presStyleIdx="3" presStyleCnt="4" custScaleX="174269">
        <dgm:presLayoutVars>
          <dgm:bulletEnabled val="1"/>
        </dgm:presLayoutVars>
      </dgm:prSet>
      <dgm:spPr/>
    </dgm:pt>
    <dgm:pt modelId="{E05BE4B4-94C5-42C9-AA43-EB63393F7F95}" type="pres">
      <dgm:prSet presAssocID="{0198C08D-E1C3-416C-9C19-B66DC8AE7066}" presName="spNode" presStyleCnt="0"/>
      <dgm:spPr/>
    </dgm:pt>
    <dgm:pt modelId="{D80BB322-7FAC-4146-95D1-B01453FC607B}" type="pres">
      <dgm:prSet presAssocID="{F6182456-35DE-4493-B7D5-6A55F3621C89}" presName="sibTrans" presStyleLbl="sibTrans1D1" presStyleIdx="3" presStyleCnt="4"/>
      <dgm:spPr/>
    </dgm:pt>
  </dgm:ptLst>
  <dgm:cxnLst>
    <dgm:cxn modelId="{CD567B29-5B84-4EE3-824C-34374AEF1B00}" type="presOf" srcId="{5AF173D9-85C4-4F9F-A287-834625D3AAB1}" destId="{900248F6-1CC2-4DFD-B322-AA8F3E516877}" srcOrd="0" destOrd="0" presId="urn:microsoft.com/office/officeart/2005/8/layout/cycle5"/>
    <dgm:cxn modelId="{D594EC61-1D39-4711-B931-2CF70DE85F10}" type="presOf" srcId="{08283343-3E5C-4DC8-9FF6-2AC60453005F}" destId="{16910629-51DD-4156-98A7-54F5FEACA752}" srcOrd="0" destOrd="0" presId="urn:microsoft.com/office/officeart/2005/8/layout/cycle5"/>
    <dgm:cxn modelId="{11EC0848-20E9-4660-90D0-5806A551AD90}" type="presOf" srcId="{AD9F7C2A-5F22-4982-8B69-7D93FB3AFA3D}" destId="{FBFB646C-7533-409A-B1AC-9A371EAF0D52}" srcOrd="0" destOrd="0" presId="urn:microsoft.com/office/officeart/2005/8/layout/cycle5"/>
    <dgm:cxn modelId="{567D176A-234D-4833-893B-C56B7F02D629}" type="presOf" srcId="{0198C08D-E1C3-416C-9C19-B66DC8AE7066}" destId="{CAB6E038-AABA-4583-9A20-BD84D9F338F7}" srcOrd="0" destOrd="0" presId="urn:microsoft.com/office/officeart/2005/8/layout/cycle5"/>
    <dgm:cxn modelId="{CC82D04C-9C04-45E4-A593-1EBDBD6AF78C}" type="presOf" srcId="{CE4620FF-DB1C-48D3-8F0E-F09FF9E6369F}" destId="{BA849657-AF95-4721-AB3B-AA484A31C50E}" srcOrd="0" destOrd="0" presId="urn:microsoft.com/office/officeart/2005/8/layout/cycle5"/>
    <dgm:cxn modelId="{18D8B072-C9C6-4327-9AAC-4ACA989052D7}" type="presOf" srcId="{F6182456-35DE-4493-B7D5-6A55F3621C89}" destId="{D80BB322-7FAC-4146-95D1-B01453FC607B}" srcOrd="0" destOrd="0" presId="urn:microsoft.com/office/officeart/2005/8/layout/cycle5"/>
    <dgm:cxn modelId="{A1C8E189-C6D1-49F8-90F6-91FBA1303ED6}" srcId="{CE4620FF-DB1C-48D3-8F0E-F09FF9E6369F}" destId="{5AF173D9-85C4-4F9F-A287-834625D3AAB1}" srcOrd="2" destOrd="0" parTransId="{3E624CAC-C79B-4052-BE5B-AF9A750ADDD5}" sibTransId="{AD9F7C2A-5F22-4982-8B69-7D93FB3AFA3D}"/>
    <dgm:cxn modelId="{7E55F4A6-50D0-436C-8A56-9C7981C9CD67}" type="presOf" srcId="{F0031914-5D44-4F8D-A93B-9B1C46F8999B}" destId="{8200CF71-7F23-4D4A-BA3C-F119DBD20FE8}" srcOrd="0" destOrd="0" presId="urn:microsoft.com/office/officeart/2005/8/layout/cycle5"/>
    <dgm:cxn modelId="{2C00B5B3-D239-4582-9F4E-537664D233B8}" srcId="{CE4620FF-DB1C-48D3-8F0E-F09FF9E6369F}" destId="{08283343-3E5C-4DC8-9FF6-2AC60453005F}" srcOrd="0" destOrd="0" parTransId="{729D3B73-3453-4A2C-9BDD-39F0C32DED62}" sibTransId="{5C153C26-E8B3-4186-8E48-1FD1A1925384}"/>
    <dgm:cxn modelId="{FABA02C7-5036-4277-B020-88640CC614CE}" srcId="{CE4620FF-DB1C-48D3-8F0E-F09FF9E6369F}" destId="{F0031914-5D44-4F8D-A93B-9B1C46F8999B}" srcOrd="1" destOrd="0" parTransId="{5CBA3209-436D-487F-8B1E-1DEA69665D1F}" sibTransId="{4AF36A1B-DC24-4F4D-9DEA-152888C4708B}"/>
    <dgm:cxn modelId="{44D597D9-1DD2-4AA8-9D19-22EFCE4E6808}" srcId="{CE4620FF-DB1C-48D3-8F0E-F09FF9E6369F}" destId="{0198C08D-E1C3-416C-9C19-B66DC8AE7066}" srcOrd="3" destOrd="0" parTransId="{5685733C-B242-4046-8A96-7247E223BF19}" sibTransId="{F6182456-35DE-4493-B7D5-6A55F3621C89}"/>
    <dgm:cxn modelId="{33E4EAE6-6940-4E91-AB75-75FCF411B7B6}" type="presOf" srcId="{4AF36A1B-DC24-4F4D-9DEA-152888C4708B}" destId="{4C2F55AA-0C67-459E-974C-724C7529A389}" srcOrd="0" destOrd="0" presId="urn:microsoft.com/office/officeart/2005/8/layout/cycle5"/>
    <dgm:cxn modelId="{C5A71DF1-5D4A-43A5-B000-8B8FD37164C7}" type="presOf" srcId="{5C153C26-E8B3-4186-8E48-1FD1A1925384}" destId="{BF1EB493-D0D5-4732-8003-69FE274CAFF9}" srcOrd="0" destOrd="0" presId="urn:microsoft.com/office/officeart/2005/8/layout/cycle5"/>
    <dgm:cxn modelId="{FADCD823-6467-4E32-80E4-40F50150DCD5}" type="presParOf" srcId="{BA849657-AF95-4721-AB3B-AA484A31C50E}" destId="{16910629-51DD-4156-98A7-54F5FEACA752}" srcOrd="0" destOrd="0" presId="urn:microsoft.com/office/officeart/2005/8/layout/cycle5"/>
    <dgm:cxn modelId="{C1587511-3717-455F-82D1-A7C25E23974E}" type="presParOf" srcId="{BA849657-AF95-4721-AB3B-AA484A31C50E}" destId="{7F7BAF7F-4171-4031-AAA3-B5B9A2FCAA7F}" srcOrd="1" destOrd="0" presId="urn:microsoft.com/office/officeart/2005/8/layout/cycle5"/>
    <dgm:cxn modelId="{33452D3D-9CA9-4E74-954F-505EC7074BE2}" type="presParOf" srcId="{BA849657-AF95-4721-AB3B-AA484A31C50E}" destId="{BF1EB493-D0D5-4732-8003-69FE274CAFF9}" srcOrd="2" destOrd="0" presId="urn:microsoft.com/office/officeart/2005/8/layout/cycle5"/>
    <dgm:cxn modelId="{5BCE6395-B928-4397-8033-701A6712A7FB}" type="presParOf" srcId="{BA849657-AF95-4721-AB3B-AA484A31C50E}" destId="{8200CF71-7F23-4D4A-BA3C-F119DBD20FE8}" srcOrd="3" destOrd="0" presId="urn:microsoft.com/office/officeart/2005/8/layout/cycle5"/>
    <dgm:cxn modelId="{9C1AF16F-2C0B-4B6F-AB6B-638385C00AED}" type="presParOf" srcId="{BA849657-AF95-4721-AB3B-AA484A31C50E}" destId="{C21B804F-C33E-4338-A5E2-535A79E63F2E}" srcOrd="4" destOrd="0" presId="urn:microsoft.com/office/officeart/2005/8/layout/cycle5"/>
    <dgm:cxn modelId="{556E1B7C-79A2-4947-AD3C-AB879850C434}" type="presParOf" srcId="{BA849657-AF95-4721-AB3B-AA484A31C50E}" destId="{4C2F55AA-0C67-459E-974C-724C7529A389}" srcOrd="5" destOrd="0" presId="urn:microsoft.com/office/officeart/2005/8/layout/cycle5"/>
    <dgm:cxn modelId="{339C9DC3-34BF-44D5-B13D-A07F465F5D52}" type="presParOf" srcId="{BA849657-AF95-4721-AB3B-AA484A31C50E}" destId="{900248F6-1CC2-4DFD-B322-AA8F3E516877}" srcOrd="6" destOrd="0" presId="urn:microsoft.com/office/officeart/2005/8/layout/cycle5"/>
    <dgm:cxn modelId="{627A2113-9E4A-4F00-B972-D7FA61D8941B}" type="presParOf" srcId="{BA849657-AF95-4721-AB3B-AA484A31C50E}" destId="{C19A28D2-64A9-45CF-9973-E0C5F1FFE4F2}" srcOrd="7" destOrd="0" presId="urn:microsoft.com/office/officeart/2005/8/layout/cycle5"/>
    <dgm:cxn modelId="{762AA2ED-E131-4D60-AC6D-5FCD33F0B913}" type="presParOf" srcId="{BA849657-AF95-4721-AB3B-AA484A31C50E}" destId="{FBFB646C-7533-409A-B1AC-9A371EAF0D52}" srcOrd="8" destOrd="0" presId="urn:microsoft.com/office/officeart/2005/8/layout/cycle5"/>
    <dgm:cxn modelId="{7F8732C3-E4A4-4053-BEAB-D6CD02862781}" type="presParOf" srcId="{BA849657-AF95-4721-AB3B-AA484A31C50E}" destId="{CAB6E038-AABA-4583-9A20-BD84D9F338F7}" srcOrd="9" destOrd="0" presId="urn:microsoft.com/office/officeart/2005/8/layout/cycle5"/>
    <dgm:cxn modelId="{018F7DA9-1ED9-4558-A8BF-858D3E71D930}" type="presParOf" srcId="{BA849657-AF95-4721-AB3B-AA484A31C50E}" destId="{E05BE4B4-94C5-42C9-AA43-EB63393F7F95}" srcOrd="10" destOrd="0" presId="urn:microsoft.com/office/officeart/2005/8/layout/cycle5"/>
    <dgm:cxn modelId="{BF059340-B14C-4A22-8F71-13E7970E7DFE}" type="presParOf" srcId="{BA849657-AF95-4721-AB3B-AA484A31C50E}" destId="{D80BB322-7FAC-4146-95D1-B01453FC607B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CB4797-DE5D-4F34-B2AF-AD9FD17E47CD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4357161-29F6-4DDB-977A-F3993DC3EA4C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Шоғырланған оқыту технологиясы оқу блогының құрамын қамтиды: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1EB344-E4F9-4E99-A7C6-E936A34361B5}" type="parTrans" cxnId="{ACF4AC86-1A1A-4E70-8B08-44E97DE1036F}">
      <dgm:prSet/>
      <dgm:spPr/>
      <dgm:t>
        <a:bodyPr/>
        <a:lstStyle/>
        <a:p>
          <a:endParaRPr lang="ru-RU"/>
        </a:p>
      </dgm:t>
    </dgm:pt>
    <dgm:pt modelId="{E22D0AF9-5A7F-4693-B889-FB37BE9923E4}" type="sibTrans" cxnId="{ACF4AC86-1A1A-4E70-8B08-44E97DE1036F}">
      <dgm:prSet/>
      <dgm:spPr/>
      <dgm:t>
        <a:bodyPr/>
        <a:lstStyle/>
        <a:p>
          <a:endParaRPr lang="ru-RU"/>
        </a:p>
      </dgm:t>
    </dgm:pt>
    <dgm:pt modelId="{2858BB02-571D-4FC1-849F-1F5095BEFF3F}" type="asst">
      <dgm:prSet phldrT="[Текст]" custT="1"/>
      <dgm:spPr/>
      <dgm:t>
        <a:bodyPr/>
        <a:lstStyle/>
        <a:p>
          <a:r>
            <a:rPr lang="kk-KZ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Дәріс 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4A86BB-B0E8-4987-AFA6-D7630DB7B87A}" type="parTrans" cxnId="{CA44F1AE-BC92-430A-BEF6-AD2035F47A4D}">
      <dgm:prSet/>
      <dgm:spPr/>
      <dgm:t>
        <a:bodyPr/>
        <a:lstStyle/>
        <a:p>
          <a:endParaRPr lang="ru-RU"/>
        </a:p>
      </dgm:t>
    </dgm:pt>
    <dgm:pt modelId="{1E076700-2432-4E43-96FC-3590B1FC9B98}" type="sibTrans" cxnId="{CA44F1AE-BC92-430A-BEF6-AD2035F47A4D}">
      <dgm:prSet/>
      <dgm:spPr/>
      <dgm:t>
        <a:bodyPr/>
        <a:lstStyle/>
        <a:p>
          <a:endParaRPr lang="ru-RU"/>
        </a:p>
      </dgm:t>
    </dgm:pt>
    <dgm:pt modelId="{83DAA659-E675-4A03-BC77-2468EE0E9E2A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Студенттердің өзіндік жұмысы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2B40A1-C66C-4546-B134-BE424C8F39D0}" type="parTrans" cxnId="{2D0EC463-A652-4754-897B-4D829B84E6EC}">
      <dgm:prSet/>
      <dgm:spPr/>
      <dgm:t>
        <a:bodyPr/>
        <a:lstStyle/>
        <a:p>
          <a:endParaRPr lang="ru-RU"/>
        </a:p>
      </dgm:t>
    </dgm:pt>
    <dgm:pt modelId="{23017394-46BA-40D8-8EC6-45ED9DDACEB5}" type="sibTrans" cxnId="{2D0EC463-A652-4754-897B-4D829B84E6EC}">
      <dgm:prSet/>
      <dgm:spPr/>
      <dgm:t>
        <a:bodyPr/>
        <a:lstStyle/>
        <a:p>
          <a:endParaRPr lang="ru-RU"/>
        </a:p>
      </dgm:t>
    </dgm:pt>
    <dgm:pt modelId="{3645E983-45BD-4419-ACDF-D0A5D540AFC5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 сабақ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BF956F-9FD3-42B9-AF1D-910623C53973}" type="parTrans" cxnId="{57786652-A91E-48FA-86F0-7C538CA7E424}">
      <dgm:prSet/>
      <dgm:spPr/>
      <dgm:t>
        <a:bodyPr/>
        <a:lstStyle/>
        <a:p>
          <a:endParaRPr lang="ru-RU"/>
        </a:p>
      </dgm:t>
    </dgm:pt>
    <dgm:pt modelId="{F50538A0-B5E5-48AE-8C82-8136F4C365F4}" type="sibTrans" cxnId="{57786652-A91E-48FA-86F0-7C538CA7E424}">
      <dgm:prSet/>
      <dgm:spPr/>
      <dgm:t>
        <a:bodyPr/>
        <a:lstStyle/>
        <a:p>
          <a:endParaRPr lang="ru-RU"/>
        </a:p>
      </dgm:t>
    </dgm:pt>
    <dgm:pt modelId="{BEBB0606-7B39-4E6F-987A-245BA4989281}">
      <dgm:prSet phldrT="[Текст]" custT="1"/>
      <dgm:spPr/>
      <dgm:t>
        <a:bodyPr/>
        <a:lstStyle/>
        <a:p>
          <a:r>
            <a:rPr lang="kk-KZ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Тест</a:t>
          </a:r>
          <a:endParaRPr lang="ru-RU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A8AA15-5478-4611-B7E4-4250CD2947E4}" type="parTrans" cxnId="{8E5202D8-127F-4F4B-8D40-39CEA8A551C3}">
      <dgm:prSet/>
      <dgm:spPr/>
      <dgm:t>
        <a:bodyPr/>
        <a:lstStyle/>
        <a:p>
          <a:endParaRPr lang="ru-RU"/>
        </a:p>
      </dgm:t>
    </dgm:pt>
    <dgm:pt modelId="{3CF326FF-982C-42E5-9DC3-0FA51B305160}" type="sibTrans" cxnId="{8E5202D8-127F-4F4B-8D40-39CEA8A551C3}">
      <dgm:prSet/>
      <dgm:spPr/>
      <dgm:t>
        <a:bodyPr/>
        <a:lstStyle/>
        <a:p>
          <a:endParaRPr lang="ru-RU"/>
        </a:p>
      </dgm:t>
    </dgm:pt>
    <dgm:pt modelId="{2445ED92-7DB2-4743-BC8E-FD0801F8EF58}" type="pres">
      <dgm:prSet presAssocID="{7FCB4797-DE5D-4F34-B2AF-AD9FD17E47C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0C9A6E2-9BD3-43A6-9649-F5E65589120F}" type="pres">
      <dgm:prSet presAssocID="{54357161-29F6-4DDB-977A-F3993DC3EA4C}" presName="hierRoot1" presStyleCnt="0">
        <dgm:presLayoutVars>
          <dgm:hierBranch val="init"/>
        </dgm:presLayoutVars>
      </dgm:prSet>
      <dgm:spPr/>
    </dgm:pt>
    <dgm:pt modelId="{9569468D-0B1C-4410-891C-BF0DF75E593A}" type="pres">
      <dgm:prSet presAssocID="{54357161-29F6-4DDB-977A-F3993DC3EA4C}" presName="rootComposite1" presStyleCnt="0"/>
      <dgm:spPr/>
    </dgm:pt>
    <dgm:pt modelId="{9CECE9F7-CF7D-4090-8747-97A70CBD0D29}" type="pres">
      <dgm:prSet presAssocID="{54357161-29F6-4DDB-977A-F3993DC3EA4C}" presName="rootText1" presStyleLbl="node0" presStyleIdx="0" presStyleCnt="1" custScaleX="146454" custLinFactNeighborX="4412" custLinFactNeighborY="-8279">
        <dgm:presLayoutVars>
          <dgm:chPref val="3"/>
        </dgm:presLayoutVars>
      </dgm:prSet>
      <dgm:spPr/>
    </dgm:pt>
    <dgm:pt modelId="{6FE4C49B-A2E9-4DC3-B0E2-B462ADFAD36E}" type="pres">
      <dgm:prSet presAssocID="{54357161-29F6-4DDB-977A-F3993DC3EA4C}" presName="rootConnector1" presStyleLbl="node1" presStyleIdx="0" presStyleCnt="0"/>
      <dgm:spPr/>
    </dgm:pt>
    <dgm:pt modelId="{3D114E22-9B12-4CA2-B62A-D12631C44D3B}" type="pres">
      <dgm:prSet presAssocID="{54357161-29F6-4DDB-977A-F3993DC3EA4C}" presName="hierChild2" presStyleCnt="0"/>
      <dgm:spPr/>
    </dgm:pt>
    <dgm:pt modelId="{F4359D81-A7C9-4358-B51A-54BA9B56EB2F}" type="pres">
      <dgm:prSet presAssocID="{3B2B40A1-C66C-4546-B134-BE424C8F39D0}" presName="Name37" presStyleLbl="parChTrans1D2" presStyleIdx="0" presStyleCnt="4"/>
      <dgm:spPr/>
    </dgm:pt>
    <dgm:pt modelId="{5B0E028E-4F28-43B0-9FFB-282D78338295}" type="pres">
      <dgm:prSet presAssocID="{83DAA659-E675-4A03-BC77-2468EE0E9E2A}" presName="hierRoot2" presStyleCnt="0">
        <dgm:presLayoutVars>
          <dgm:hierBranch val="init"/>
        </dgm:presLayoutVars>
      </dgm:prSet>
      <dgm:spPr/>
    </dgm:pt>
    <dgm:pt modelId="{40BD7C30-6173-4695-A2FB-2DB9B25EDFF6}" type="pres">
      <dgm:prSet presAssocID="{83DAA659-E675-4A03-BC77-2468EE0E9E2A}" presName="rootComposite" presStyleCnt="0"/>
      <dgm:spPr/>
    </dgm:pt>
    <dgm:pt modelId="{DD5CBC80-3453-40EA-BE0C-B33C0DC5B730}" type="pres">
      <dgm:prSet presAssocID="{83DAA659-E675-4A03-BC77-2468EE0E9E2A}" presName="rootText" presStyleLbl="node2" presStyleIdx="0" presStyleCnt="3" custLinFactNeighborY="14725">
        <dgm:presLayoutVars>
          <dgm:chPref val="3"/>
        </dgm:presLayoutVars>
      </dgm:prSet>
      <dgm:spPr/>
    </dgm:pt>
    <dgm:pt modelId="{E5EFE5C3-7468-4C55-B160-F43CE841ADD1}" type="pres">
      <dgm:prSet presAssocID="{83DAA659-E675-4A03-BC77-2468EE0E9E2A}" presName="rootConnector" presStyleLbl="node2" presStyleIdx="0" presStyleCnt="3"/>
      <dgm:spPr/>
    </dgm:pt>
    <dgm:pt modelId="{23B05C77-7C7D-44DD-AFFD-3491C76ECA6C}" type="pres">
      <dgm:prSet presAssocID="{83DAA659-E675-4A03-BC77-2468EE0E9E2A}" presName="hierChild4" presStyleCnt="0"/>
      <dgm:spPr/>
    </dgm:pt>
    <dgm:pt modelId="{EBBF01E7-386E-48D5-85C0-F35E9F000E32}" type="pres">
      <dgm:prSet presAssocID="{83DAA659-E675-4A03-BC77-2468EE0E9E2A}" presName="hierChild5" presStyleCnt="0"/>
      <dgm:spPr/>
    </dgm:pt>
    <dgm:pt modelId="{7E8BE2A9-E2E2-4044-9DC2-B41E665BA801}" type="pres">
      <dgm:prSet presAssocID="{2FBF956F-9FD3-42B9-AF1D-910623C53973}" presName="Name37" presStyleLbl="parChTrans1D2" presStyleIdx="1" presStyleCnt="4"/>
      <dgm:spPr/>
    </dgm:pt>
    <dgm:pt modelId="{266FA8F4-A298-4AE2-A9EA-22DB8ECD81CF}" type="pres">
      <dgm:prSet presAssocID="{3645E983-45BD-4419-ACDF-D0A5D540AFC5}" presName="hierRoot2" presStyleCnt="0">
        <dgm:presLayoutVars>
          <dgm:hierBranch val="init"/>
        </dgm:presLayoutVars>
      </dgm:prSet>
      <dgm:spPr/>
    </dgm:pt>
    <dgm:pt modelId="{CF33A08F-6977-49A1-9492-792649221F51}" type="pres">
      <dgm:prSet presAssocID="{3645E983-45BD-4419-ACDF-D0A5D540AFC5}" presName="rootComposite" presStyleCnt="0"/>
      <dgm:spPr/>
    </dgm:pt>
    <dgm:pt modelId="{84AE7A79-A702-4712-A3C3-A540573ABBF2}" type="pres">
      <dgm:prSet presAssocID="{3645E983-45BD-4419-ACDF-D0A5D540AFC5}" presName="rootText" presStyleLbl="node2" presStyleIdx="1" presStyleCnt="3" custScaleY="79967" custLinFactNeighborX="3590" custLinFactNeighborY="17950">
        <dgm:presLayoutVars>
          <dgm:chPref val="3"/>
        </dgm:presLayoutVars>
      </dgm:prSet>
      <dgm:spPr/>
    </dgm:pt>
    <dgm:pt modelId="{B2EC413B-6E10-4958-9678-5116D8E16872}" type="pres">
      <dgm:prSet presAssocID="{3645E983-45BD-4419-ACDF-D0A5D540AFC5}" presName="rootConnector" presStyleLbl="node2" presStyleIdx="1" presStyleCnt="3"/>
      <dgm:spPr/>
    </dgm:pt>
    <dgm:pt modelId="{49C42B8D-0CFE-435B-AA7D-D0FC3256FCF3}" type="pres">
      <dgm:prSet presAssocID="{3645E983-45BD-4419-ACDF-D0A5D540AFC5}" presName="hierChild4" presStyleCnt="0"/>
      <dgm:spPr/>
    </dgm:pt>
    <dgm:pt modelId="{DAB84180-D292-4E06-9DD7-26300068733C}" type="pres">
      <dgm:prSet presAssocID="{3645E983-45BD-4419-ACDF-D0A5D540AFC5}" presName="hierChild5" presStyleCnt="0"/>
      <dgm:spPr/>
    </dgm:pt>
    <dgm:pt modelId="{26D76DDF-22EA-466A-8319-A67D9FA5C147}" type="pres">
      <dgm:prSet presAssocID="{71A8AA15-5478-4611-B7E4-4250CD2947E4}" presName="Name37" presStyleLbl="parChTrans1D2" presStyleIdx="2" presStyleCnt="4"/>
      <dgm:spPr/>
    </dgm:pt>
    <dgm:pt modelId="{E1AE62E9-F47C-45E2-AA2A-6A7870FE9803}" type="pres">
      <dgm:prSet presAssocID="{BEBB0606-7B39-4E6F-987A-245BA4989281}" presName="hierRoot2" presStyleCnt="0">
        <dgm:presLayoutVars>
          <dgm:hierBranch val="init"/>
        </dgm:presLayoutVars>
      </dgm:prSet>
      <dgm:spPr/>
    </dgm:pt>
    <dgm:pt modelId="{06E90217-28A4-4B23-BE49-DCF4A4E2A505}" type="pres">
      <dgm:prSet presAssocID="{BEBB0606-7B39-4E6F-987A-245BA4989281}" presName="rootComposite" presStyleCnt="0"/>
      <dgm:spPr/>
    </dgm:pt>
    <dgm:pt modelId="{CE28A975-0234-4A30-96BC-D2EE648AB48F}" type="pres">
      <dgm:prSet presAssocID="{BEBB0606-7B39-4E6F-987A-245BA4989281}" presName="rootText" presStyleLbl="node2" presStyleIdx="2" presStyleCnt="3" custScaleY="63214" custLinFactNeighborX="1197" custLinFactNeighborY="22736">
        <dgm:presLayoutVars>
          <dgm:chPref val="3"/>
        </dgm:presLayoutVars>
      </dgm:prSet>
      <dgm:spPr/>
    </dgm:pt>
    <dgm:pt modelId="{AAD3D729-59FF-4B61-9E38-79C0144C1E30}" type="pres">
      <dgm:prSet presAssocID="{BEBB0606-7B39-4E6F-987A-245BA4989281}" presName="rootConnector" presStyleLbl="node2" presStyleIdx="2" presStyleCnt="3"/>
      <dgm:spPr/>
    </dgm:pt>
    <dgm:pt modelId="{E2076512-1AE1-4764-82E4-C2C2D6F72259}" type="pres">
      <dgm:prSet presAssocID="{BEBB0606-7B39-4E6F-987A-245BA4989281}" presName="hierChild4" presStyleCnt="0"/>
      <dgm:spPr/>
    </dgm:pt>
    <dgm:pt modelId="{6157BB89-F457-46EE-BBB3-5399001EBA5B}" type="pres">
      <dgm:prSet presAssocID="{BEBB0606-7B39-4E6F-987A-245BA4989281}" presName="hierChild5" presStyleCnt="0"/>
      <dgm:spPr/>
    </dgm:pt>
    <dgm:pt modelId="{346AD065-D305-45F5-A65E-B21381C05002}" type="pres">
      <dgm:prSet presAssocID="{54357161-29F6-4DDB-977A-F3993DC3EA4C}" presName="hierChild3" presStyleCnt="0"/>
      <dgm:spPr/>
    </dgm:pt>
    <dgm:pt modelId="{8CB128FB-5D47-411A-ADD7-1E218A9115A3}" type="pres">
      <dgm:prSet presAssocID="{244A86BB-B0E8-4987-AFA6-D7630DB7B87A}" presName="Name111" presStyleLbl="parChTrans1D2" presStyleIdx="3" presStyleCnt="4"/>
      <dgm:spPr/>
    </dgm:pt>
    <dgm:pt modelId="{55931EC2-D070-4EFA-AD15-5996EE3D409E}" type="pres">
      <dgm:prSet presAssocID="{2858BB02-571D-4FC1-849F-1F5095BEFF3F}" presName="hierRoot3" presStyleCnt="0">
        <dgm:presLayoutVars>
          <dgm:hierBranch val="init"/>
        </dgm:presLayoutVars>
      </dgm:prSet>
      <dgm:spPr/>
    </dgm:pt>
    <dgm:pt modelId="{AACB07DD-6B7B-4D53-ACBA-4EAB7EF36BB2}" type="pres">
      <dgm:prSet presAssocID="{2858BB02-571D-4FC1-849F-1F5095BEFF3F}" presName="rootComposite3" presStyleCnt="0"/>
      <dgm:spPr/>
    </dgm:pt>
    <dgm:pt modelId="{1A1F8B6B-6A50-4619-85AD-E41F50014CB0}" type="pres">
      <dgm:prSet presAssocID="{2858BB02-571D-4FC1-849F-1F5095BEFF3F}" presName="rootText3" presStyleLbl="asst1" presStyleIdx="0" presStyleCnt="1" custScaleX="70265" custScaleY="66415">
        <dgm:presLayoutVars>
          <dgm:chPref val="3"/>
        </dgm:presLayoutVars>
      </dgm:prSet>
      <dgm:spPr/>
    </dgm:pt>
    <dgm:pt modelId="{B6FDD3EA-7268-4925-853C-A6755540DF12}" type="pres">
      <dgm:prSet presAssocID="{2858BB02-571D-4FC1-849F-1F5095BEFF3F}" presName="rootConnector3" presStyleLbl="asst1" presStyleIdx="0" presStyleCnt="1"/>
      <dgm:spPr/>
    </dgm:pt>
    <dgm:pt modelId="{DE636AD4-51F0-47CF-8CC0-B8F20DEB24B4}" type="pres">
      <dgm:prSet presAssocID="{2858BB02-571D-4FC1-849F-1F5095BEFF3F}" presName="hierChild6" presStyleCnt="0"/>
      <dgm:spPr/>
    </dgm:pt>
    <dgm:pt modelId="{E4D3C50F-2DF2-464E-83E2-A89FDA6760E6}" type="pres">
      <dgm:prSet presAssocID="{2858BB02-571D-4FC1-849F-1F5095BEFF3F}" presName="hierChild7" presStyleCnt="0"/>
      <dgm:spPr/>
    </dgm:pt>
  </dgm:ptLst>
  <dgm:cxnLst>
    <dgm:cxn modelId="{4321DB01-AB53-40DA-93B7-A7477B180915}" type="presOf" srcId="{2858BB02-571D-4FC1-849F-1F5095BEFF3F}" destId="{B6FDD3EA-7268-4925-853C-A6755540DF12}" srcOrd="1" destOrd="0" presId="urn:microsoft.com/office/officeart/2005/8/layout/orgChart1"/>
    <dgm:cxn modelId="{B8F3BF31-423B-4A32-8722-D61BE0C4819B}" type="presOf" srcId="{7FCB4797-DE5D-4F34-B2AF-AD9FD17E47CD}" destId="{2445ED92-7DB2-4743-BC8E-FD0801F8EF58}" srcOrd="0" destOrd="0" presId="urn:microsoft.com/office/officeart/2005/8/layout/orgChart1"/>
    <dgm:cxn modelId="{0010EB31-4461-4B49-B415-D933A2E0B036}" type="presOf" srcId="{244A86BB-B0E8-4987-AFA6-D7630DB7B87A}" destId="{8CB128FB-5D47-411A-ADD7-1E218A9115A3}" srcOrd="0" destOrd="0" presId="urn:microsoft.com/office/officeart/2005/8/layout/orgChart1"/>
    <dgm:cxn modelId="{5B6F383E-1CC0-4CD5-B0DE-A47F130D4FC1}" type="presOf" srcId="{3645E983-45BD-4419-ACDF-D0A5D540AFC5}" destId="{84AE7A79-A702-4712-A3C3-A540573ABBF2}" srcOrd="0" destOrd="0" presId="urn:microsoft.com/office/officeart/2005/8/layout/orgChart1"/>
    <dgm:cxn modelId="{2D0EC463-A652-4754-897B-4D829B84E6EC}" srcId="{54357161-29F6-4DDB-977A-F3993DC3EA4C}" destId="{83DAA659-E675-4A03-BC77-2468EE0E9E2A}" srcOrd="1" destOrd="0" parTransId="{3B2B40A1-C66C-4546-B134-BE424C8F39D0}" sibTransId="{23017394-46BA-40D8-8EC6-45ED9DDACEB5}"/>
    <dgm:cxn modelId="{57786652-A91E-48FA-86F0-7C538CA7E424}" srcId="{54357161-29F6-4DDB-977A-F3993DC3EA4C}" destId="{3645E983-45BD-4419-ACDF-D0A5D540AFC5}" srcOrd="2" destOrd="0" parTransId="{2FBF956F-9FD3-42B9-AF1D-910623C53973}" sibTransId="{F50538A0-B5E5-48AE-8C82-8136F4C365F4}"/>
    <dgm:cxn modelId="{E46ECB54-64FB-4859-BF85-B8DF073E3C26}" type="presOf" srcId="{2858BB02-571D-4FC1-849F-1F5095BEFF3F}" destId="{1A1F8B6B-6A50-4619-85AD-E41F50014CB0}" srcOrd="0" destOrd="0" presId="urn:microsoft.com/office/officeart/2005/8/layout/orgChart1"/>
    <dgm:cxn modelId="{2264E075-2DE6-4143-A0EF-8417B3984506}" type="presOf" srcId="{54357161-29F6-4DDB-977A-F3993DC3EA4C}" destId="{9CECE9F7-CF7D-4090-8747-97A70CBD0D29}" srcOrd="0" destOrd="0" presId="urn:microsoft.com/office/officeart/2005/8/layout/orgChart1"/>
    <dgm:cxn modelId="{78E3F979-C127-443F-A1B5-984BA6DD8895}" type="presOf" srcId="{BEBB0606-7B39-4E6F-987A-245BA4989281}" destId="{CE28A975-0234-4A30-96BC-D2EE648AB48F}" srcOrd="0" destOrd="0" presId="urn:microsoft.com/office/officeart/2005/8/layout/orgChart1"/>
    <dgm:cxn modelId="{1F9F057D-6B91-4C81-A8C4-9838D31B2B1E}" type="presOf" srcId="{2FBF956F-9FD3-42B9-AF1D-910623C53973}" destId="{7E8BE2A9-E2E2-4044-9DC2-B41E665BA801}" srcOrd="0" destOrd="0" presId="urn:microsoft.com/office/officeart/2005/8/layout/orgChart1"/>
    <dgm:cxn modelId="{B2C3A682-7133-4B88-9103-C62263867F01}" type="presOf" srcId="{54357161-29F6-4DDB-977A-F3993DC3EA4C}" destId="{6FE4C49B-A2E9-4DC3-B0E2-B462ADFAD36E}" srcOrd="1" destOrd="0" presId="urn:microsoft.com/office/officeart/2005/8/layout/orgChart1"/>
    <dgm:cxn modelId="{ACF4AC86-1A1A-4E70-8B08-44E97DE1036F}" srcId="{7FCB4797-DE5D-4F34-B2AF-AD9FD17E47CD}" destId="{54357161-29F6-4DDB-977A-F3993DC3EA4C}" srcOrd="0" destOrd="0" parTransId="{021EB344-E4F9-4E99-A7C6-E936A34361B5}" sibTransId="{E22D0AF9-5A7F-4693-B889-FB37BE9923E4}"/>
    <dgm:cxn modelId="{0185419B-0217-4245-9BB6-EC5CADB122CD}" type="presOf" srcId="{83DAA659-E675-4A03-BC77-2468EE0E9E2A}" destId="{DD5CBC80-3453-40EA-BE0C-B33C0DC5B730}" srcOrd="0" destOrd="0" presId="urn:microsoft.com/office/officeart/2005/8/layout/orgChart1"/>
    <dgm:cxn modelId="{CA44F1AE-BC92-430A-BEF6-AD2035F47A4D}" srcId="{54357161-29F6-4DDB-977A-F3993DC3EA4C}" destId="{2858BB02-571D-4FC1-849F-1F5095BEFF3F}" srcOrd="0" destOrd="0" parTransId="{244A86BB-B0E8-4987-AFA6-D7630DB7B87A}" sibTransId="{1E076700-2432-4E43-96FC-3590B1FC9B98}"/>
    <dgm:cxn modelId="{D8F280B4-6D7B-4009-BE0A-2E60AA2E66F6}" type="presOf" srcId="{71A8AA15-5478-4611-B7E4-4250CD2947E4}" destId="{26D76DDF-22EA-466A-8319-A67D9FA5C147}" srcOrd="0" destOrd="0" presId="urn:microsoft.com/office/officeart/2005/8/layout/orgChart1"/>
    <dgm:cxn modelId="{B2E6C8BF-5612-4611-8C3C-AB53BC0BE995}" type="presOf" srcId="{3B2B40A1-C66C-4546-B134-BE424C8F39D0}" destId="{F4359D81-A7C9-4358-B51A-54BA9B56EB2F}" srcOrd="0" destOrd="0" presId="urn:microsoft.com/office/officeart/2005/8/layout/orgChart1"/>
    <dgm:cxn modelId="{8E5202D8-127F-4F4B-8D40-39CEA8A551C3}" srcId="{54357161-29F6-4DDB-977A-F3993DC3EA4C}" destId="{BEBB0606-7B39-4E6F-987A-245BA4989281}" srcOrd="3" destOrd="0" parTransId="{71A8AA15-5478-4611-B7E4-4250CD2947E4}" sibTransId="{3CF326FF-982C-42E5-9DC3-0FA51B305160}"/>
    <dgm:cxn modelId="{99494EE8-8C40-4519-AC1D-12C17562E146}" type="presOf" srcId="{3645E983-45BD-4419-ACDF-D0A5D540AFC5}" destId="{B2EC413B-6E10-4958-9678-5116D8E16872}" srcOrd="1" destOrd="0" presId="urn:microsoft.com/office/officeart/2005/8/layout/orgChart1"/>
    <dgm:cxn modelId="{FCADA3F7-4A45-4660-9537-380DCAEA4612}" type="presOf" srcId="{83DAA659-E675-4A03-BC77-2468EE0E9E2A}" destId="{E5EFE5C3-7468-4C55-B160-F43CE841ADD1}" srcOrd="1" destOrd="0" presId="urn:microsoft.com/office/officeart/2005/8/layout/orgChart1"/>
    <dgm:cxn modelId="{2F3E49FB-069D-4C3D-BC53-64AD190AED9A}" type="presOf" srcId="{BEBB0606-7B39-4E6F-987A-245BA4989281}" destId="{AAD3D729-59FF-4B61-9E38-79C0144C1E30}" srcOrd="1" destOrd="0" presId="urn:microsoft.com/office/officeart/2005/8/layout/orgChart1"/>
    <dgm:cxn modelId="{C6E53E7A-E37C-418B-B830-73FF3F587B91}" type="presParOf" srcId="{2445ED92-7DB2-4743-BC8E-FD0801F8EF58}" destId="{50C9A6E2-9BD3-43A6-9649-F5E65589120F}" srcOrd="0" destOrd="0" presId="urn:microsoft.com/office/officeart/2005/8/layout/orgChart1"/>
    <dgm:cxn modelId="{6D9EDE14-774A-42F0-BF79-DA03B7ECA12A}" type="presParOf" srcId="{50C9A6E2-9BD3-43A6-9649-F5E65589120F}" destId="{9569468D-0B1C-4410-891C-BF0DF75E593A}" srcOrd="0" destOrd="0" presId="urn:microsoft.com/office/officeart/2005/8/layout/orgChart1"/>
    <dgm:cxn modelId="{FFC2DE5D-ACA8-47CE-87CC-78113BD98FF2}" type="presParOf" srcId="{9569468D-0B1C-4410-891C-BF0DF75E593A}" destId="{9CECE9F7-CF7D-4090-8747-97A70CBD0D29}" srcOrd="0" destOrd="0" presId="urn:microsoft.com/office/officeart/2005/8/layout/orgChart1"/>
    <dgm:cxn modelId="{254FED4D-7310-4216-ADC5-90B67D1597B1}" type="presParOf" srcId="{9569468D-0B1C-4410-891C-BF0DF75E593A}" destId="{6FE4C49B-A2E9-4DC3-B0E2-B462ADFAD36E}" srcOrd="1" destOrd="0" presId="urn:microsoft.com/office/officeart/2005/8/layout/orgChart1"/>
    <dgm:cxn modelId="{3DC92886-824E-4364-96D3-3533F0164B34}" type="presParOf" srcId="{50C9A6E2-9BD3-43A6-9649-F5E65589120F}" destId="{3D114E22-9B12-4CA2-B62A-D12631C44D3B}" srcOrd="1" destOrd="0" presId="urn:microsoft.com/office/officeart/2005/8/layout/orgChart1"/>
    <dgm:cxn modelId="{B3C51E1F-7641-463C-9262-247F874EDF2E}" type="presParOf" srcId="{3D114E22-9B12-4CA2-B62A-D12631C44D3B}" destId="{F4359D81-A7C9-4358-B51A-54BA9B56EB2F}" srcOrd="0" destOrd="0" presId="urn:microsoft.com/office/officeart/2005/8/layout/orgChart1"/>
    <dgm:cxn modelId="{5EEC5FC7-C7E1-4E19-8200-4C6E9C579EB2}" type="presParOf" srcId="{3D114E22-9B12-4CA2-B62A-D12631C44D3B}" destId="{5B0E028E-4F28-43B0-9FFB-282D78338295}" srcOrd="1" destOrd="0" presId="urn:microsoft.com/office/officeart/2005/8/layout/orgChart1"/>
    <dgm:cxn modelId="{489C07FA-9483-4947-8240-C7F590205BF2}" type="presParOf" srcId="{5B0E028E-4F28-43B0-9FFB-282D78338295}" destId="{40BD7C30-6173-4695-A2FB-2DB9B25EDFF6}" srcOrd="0" destOrd="0" presId="urn:microsoft.com/office/officeart/2005/8/layout/orgChart1"/>
    <dgm:cxn modelId="{BB5635B6-D433-4055-AA68-87AE1A33FABB}" type="presParOf" srcId="{40BD7C30-6173-4695-A2FB-2DB9B25EDFF6}" destId="{DD5CBC80-3453-40EA-BE0C-B33C0DC5B730}" srcOrd="0" destOrd="0" presId="urn:microsoft.com/office/officeart/2005/8/layout/orgChart1"/>
    <dgm:cxn modelId="{26FA978A-20EC-44A1-894B-84418DB7DDA4}" type="presParOf" srcId="{40BD7C30-6173-4695-A2FB-2DB9B25EDFF6}" destId="{E5EFE5C3-7468-4C55-B160-F43CE841ADD1}" srcOrd="1" destOrd="0" presId="urn:microsoft.com/office/officeart/2005/8/layout/orgChart1"/>
    <dgm:cxn modelId="{84D92AD4-56CE-446E-836C-207CF020102F}" type="presParOf" srcId="{5B0E028E-4F28-43B0-9FFB-282D78338295}" destId="{23B05C77-7C7D-44DD-AFFD-3491C76ECA6C}" srcOrd="1" destOrd="0" presId="urn:microsoft.com/office/officeart/2005/8/layout/orgChart1"/>
    <dgm:cxn modelId="{A3EB59E9-A1F2-41DE-A53D-532C230CB774}" type="presParOf" srcId="{5B0E028E-4F28-43B0-9FFB-282D78338295}" destId="{EBBF01E7-386E-48D5-85C0-F35E9F000E32}" srcOrd="2" destOrd="0" presId="urn:microsoft.com/office/officeart/2005/8/layout/orgChart1"/>
    <dgm:cxn modelId="{62AA0FBF-EBCA-49C1-9EE8-863C90D30DC2}" type="presParOf" srcId="{3D114E22-9B12-4CA2-B62A-D12631C44D3B}" destId="{7E8BE2A9-E2E2-4044-9DC2-B41E665BA801}" srcOrd="2" destOrd="0" presId="urn:microsoft.com/office/officeart/2005/8/layout/orgChart1"/>
    <dgm:cxn modelId="{772CBC66-4FA1-4559-90A3-1193EA431537}" type="presParOf" srcId="{3D114E22-9B12-4CA2-B62A-D12631C44D3B}" destId="{266FA8F4-A298-4AE2-A9EA-22DB8ECD81CF}" srcOrd="3" destOrd="0" presId="urn:microsoft.com/office/officeart/2005/8/layout/orgChart1"/>
    <dgm:cxn modelId="{5043D608-645A-4D90-92A5-AD4028134629}" type="presParOf" srcId="{266FA8F4-A298-4AE2-A9EA-22DB8ECD81CF}" destId="{CF33A08F-6977-49A1-9492-792649221F51}" srcOrd="0" destOrd="0" presId="urn:microsoft.com/office/officeart/2005/8/layout/orgChart1"/>
    <dgm:cxn modelId="{E6F673A6-5DF6-4A43-9F57-15A60A7EE097}" type="presParOf" srcId="{CF33A08F-6977-49A1-9492-792649221F51}" destId="{84AE7A79-A702-4712-A3C3-A540573ABBF2}" srcOrd="0" destOrd="0" presId="urn:microsoft.com/office/officeart/2005/8/layout/orgChart1"/>
    <dgm:cxn modelId="{0023DADD-B01F-495B-8D04-EE6D14124E49}" type="presParOf" srcId="{CF33A08F-6977-49A1-9492-792649221F51}" destId="{B2EC413B-6E10-4958-9678-5116D8E16872}" srcOrd="1" destOrd="0" presId="urn:microsoft.com/office/officeart/2005/8/layout/orgChart1"/>
    <dgm:cxn modelId="{7A2B926C-C582-4474-ABAA-41CB1B03581A}" type="presParOf" srcId="{266FA8F4-A298-4AE2-A9EA-22DB8ECD81CF}" destId="{49C42B8D-0CFE-435B-AA7D-D0FC3256FCF3}" srcOrd="1" destOrd="0" presId="urn:microsoft.com/office/officeart/2005/8/layout/orgChart1"/>
    <dgm:cxn modelId="{9B78832F-EECE-43B6-9BAF-607BC537ECA6}" type="presParOf" srcId="{266FA8F4-A298-4AE2-A9EA-22DB8ECD81CF}" destId="{DAB84180-D292-4E06-9DD7-26300068733C}" srcOrd="2" destOrd="0" presId="urn:microsoft.com/office/officeart/2005/8/layout/orgChart1"/>
    <dgm:cxn modelId="{8093FDD8-A7A7-4B7E-A193-07F7FE4A5CAE}" type="presParOf" srcId="{3D114E22-9B12-4CA2-B62A-D12631C44D3B}" destId="{26D76DDF-22EA-466A-8319-A67D9FA5C147}" srcOrd="4" destOrd="0" presId="urn:microsoft.com/office/officeart/2005/8/layout/orgChart1"/>
    <dgm:cxn modelId="{2B75C23F-59B0-4B98-BF6C-D24BDF985395}" type="presParOf" srcId="{3D114E22-9B12-4CA2-B62A-D12631C44D3B}" destId="{E1AE62E9-F47C-45E2-AA2A-6A7870FE9803}" srcOrd="5" destOrd="0" presId="urn:microsoft.com/office/officeart/2005/8/layout/orgChart1"/>
    <dgm:cxn modelId="{ADC18012-65BC-41FF-A1CC-47FA00A84FF6}" type="presParOf" srcId="{E1AE62E9-F47C-45E2-AA2A-6A7870FE9803}" destId="{06E90217-28A4-4B23-BE49-DCF4A4E2A505}" srcOrd="0" destOrd="0" presId="urn:microsoft.com/office/officeart/2005/8/layout/orgChart1"/>
    <dgm:cxn modelId="{B5CC618D-B136-4968-859D-BE41629CCCA1}" type="presParOf" srcId="{06E90217-28A4-4B23-BE49-DCF4A4E2A505}" destId="{CE28A975-0234-4A30-96BC-D2EE648AB48F}" srcOrd="0" destOrd="0" presId="urn:microsoft.com/office/officeart/2005/8/layout/orgChart1"/>
    <dgm:cxn modelId="{C98EC8F9-A492-4C01-A8CC-5144B7D4F4A1}" type="presParOf" srcId="{06E90217-28A4-4B23-BE49-DCF4A4E2A505}" destId="{AAD3D729-59FF-4B61-9E38-79C0144C1E30}" srcOrd="1" destOrd="0" presId="urn:microsoft.com/office/officeart/2005/8/layout/orgChart1"/>
    <dgm:cxn modelId="{82504159-8FD1-49EF-9CF7-89982F445543}" type="presParOf" srcId="{E1AE62E9-F47C-45E2-AA2A-6A7870FE9803}" destId="{E2076512-1AE1-4764-82E4-C2C2D6F72259}" srcOrd="1" destOrd="0" presId="urn:microsoft.com/office/officeart/2005/8/layout/orgChart1"/>
    <dgm:cxn modelId="{ADABDDE2-A960-40F7-AD7F-1529880D5A37}" type="presParOf" srcId="{E1AE62E9-F47C-45E2-AA2A-6A7870FE9803}" destId="{6157BB89-F457-46EE-BBB3-5399001EBA5B}" srcOrd="2" destOrd="0" presId="urn:microsoft.com/office/officeart/2005/8/layout/orgChart1"/>
    <dgm:cxn modelId="{4528DE17-ECE7-4621-9C9C-476DD4FECF88}" type="presParOf" srcId="{50C9A6E2-9BD3-43A6-9649-F5E65589120F}" destId="{346AD065-D305-45F5-A65E-B21381C05002}" srcOrd="2" destOrd="0" presId="urn:microsoft.com/office/officeart/2005/8/layout/orgChart1"/>
    <dgm:cxn modelId="{29A45480-B795-4ACA-9758-BB328A0C90C2}" type="presParOf" srcId="{346AD065-D305-45F5-A65E-B21381C05002}" destId="{8CB128FB-5D47-411A-ADD7-1E218A9115A3}" srcOrd="0" destOrd="0" presId="urn:microsoft.com/office/officeart/2005/8/layout/orgChart1"/>
    <dgm:cxn modelId="{B0ADD480-CA39-4B84-B371-0AEB94D6FF0E}" type="presParOf" srcId="{346AD065-D305-45F5-A65E-B21381C05002}" destId="{55931EC2-D070-4EFA-AD15-5996EE3D409E}" srcOrd="1" destOrd="0" presId="urn:microsoft.com/office/officeart/2005/8/layout/orgChart1"/>
    <dgm:cxn modelId="{329FE195-C2F6-4344-808D-720969C8024E}" type="presParOf" srcId="{55931EC2-D070-4EFA-AD15-5996EE3D409E}" destId="{AACB07DD-6B7B-4D53-ACBA-4EAB7EF36BB2}" srcOrd="0" destOrd="0" presId="urn:microsoft.com/office/officeart/2005/8/layout/orgChart1"/>
    <dgm:cxn modelId="{C1A3BC67-1AD5-4E04-870F-0C803C2ADB98}" type="presParOf" srcId="{AACB07DD-6B7B-4D53-ACBA-4EAB7EF36BB2}" destId="{1A1F8B6B-6A50-4619-85AD-E41F50014CB0}" srcOrd="0" destOrd="0" presId="urn:microsoft.com/office/officeart/2005/8/layout/orgChart1"/>
    <dgm:cxn modelId="{5099DC7D-8B16-4781-A763-E4BE2747E863}" type="presParOf" srcId="{AACB07DD-6B7B-4D53-ACBA-4EAB7EF36BB2}" destId="{B6FDD3EA-7268-4925-853C-A6755540DF12}" srcOrd="1" destOrd="0" presId="urn:microsoft.com/office/officeart/2005/8/layout/orgChart1"/>
    <dgm:cxn modelId="{F97906A8-2700-4DDB-A5B9-0CCF59F27D8A}" type="presParOf" srcId="{55931EC2-D070-4EFA-AD15-5996EE3D409E}" destId="{DE636AD4-51F0-47CF-8CC0-B8F20DEB24B4}" srcOrd="1" destOrd="0" presId="urn:microsoft.com/office/officeart/2005/8/layout/orgChart1"/>
    <dgm:cxn modelId="{3BC97A7F-EB02-4B86-8356-3750C405E470}" type="presParOf" srcId="{55931EC2-D070-4EFA-AD15-5996EE3D409E}" destId="{E4D3C50F-2DF2-464E-83E2-A89FDA6760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3915F2-7687-4F1F-B214-A54C51AAA60D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47F4EE-CC62-469E-9740-0C2D12739D2E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құрылысы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мазмұнның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бытыраңқылығын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жеңуді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элементтерін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біртұтас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тұтастыққа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байланыстырады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9AD1550B-2621-47FF-8C13-CD3246853EB6}" type="parTrans" cxnId="{49F08C5C-183C-4C9E-97F1-970299E538D3}">
      <dgm:prSet/>
      <dgm:spPr/>
      <dgm:t>
        <a:bodyPr/>
        <a:lstStyle/>
        <a:p>
          <a:endParaRPr lang="ru-RU"/>
        </a:p>
      </dgm:t>
    </dgm:pt>
    <dgm:pt modelId="{991B1C84-7073-49C5-973E-D4BB417DECB7}" type="sibTrans" cxnId="{49F08C5C-183C-4C9E-97F1-970299E538D3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51494C-C6FE-4620-990E-C8AE2EFEDB0E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Оқытылатын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материалдың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аяқталған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блоктарын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терең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тұрақты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меңгеруін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DAA47FA-0E17-491B-BF0F-90EDEF8E39F0}" type="parTrans" cxnId="{05B8942E-D122-4916-AC0C-01987B8E407E}">
      <dgm:prSet/>
      <dgm:spPr/>
      <dgm:t>
        <a:bodyPr/>
        <a:lstStyle/>
        <a:p>
          <a:endParaRPr lang="ru-RU"/>
        </a:p>
      </dgm:t>
    </dgm:pt>
    <dgm:pt modelId="{97589FB3-C292-4BAC-9086-60A2930C42CE}" type="sibTrans" cxnId="{05B8942E-D122-4916-AC0C-01987B8E407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A26B76-A2C5-4F97-9F15-8D8C21A00B3E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мотивациясына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әсері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944783E-6F71-41BB-BAB2-D799F97515BD}" type="parTrans" cxnId="{62883083-397F-441B-B5DF-2319BF99D7C7}">
      <dgm:prSet/>
      <dgm:spPr/>
      <dgm:t>
        <a:bodyPr/>
        <a:lstStyle/>
        <a:p>
          <a:endParaRPr lang="ru-RU"/>
        </a:p>
      </dgm:t>
    </dgm:pt>
    <dgm:pt modelId="{8ABD5BB7-8D1E-4B77-8529-1F32EC92BD07}" type="sibTrans" cxnId="{62883083-397F-441B-B5DF-2319BF99D7C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364C14-D0C2-4FF6-941E-3AA160F81D15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4.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Қолайлы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климат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қалыптасады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процесінде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бір-бірімен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ұзақ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әрекеттестік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ынтымақтастық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орнату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</dgm:t>
    </dgm:pt>
    <dgm:pt modelId="{D9ECF7F4-5EAF-426F-821E-EE2DC7D4769F}" type="parTrans" cxnId="{F2F2708F-5B4E-493F-B066-2A738BDC60B4}">
      <dgm:prSet/>
      <dgm:spPr/>
      <dgm:t>
        <a:bodyPr/>
        <a:lstStyle/>
        <a:p>
          <a:endParaRPr lang="ru-RU"/>
        </a:p>
      </dgm:t>
    </dgm:pt>
    <dgm:pt modelId="{06A426A7-BCA3-4721-8062-71525F7BDEEB}" type="sibTrans" cxnId="{F2F2708F-5B4E-493F-B066-2A738BDC60B4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CAE553-DD4F-4BC7-B347-AAFAF433166C}" type="pres">
      <dgm:prSet presAssocID="{AC3915F2-7687-4F1F-B214-A54C51AAA60D}" presName="cycle" presStyleCnt="0">
        <dgm:presLayoutVars>
          <dgm:dir/>
          <dgm:resizeHandles val="exact"/>
        </dgm:presLayoutVars>
      </dgm:prSet>
      <dgm:spPr/>
    </dgm:pt>
    <dgm:pt modelId="{4A30D843-B052-4C69-9FCA-B4A3E9D81B0F}" type="pres">
      <dgm:prSet presAssocID="{F447F4EE-CC62-469E-9740-0C2D12739D2E}" presName="node" presStyleLbl="node1" presStyleIdx="0" presStyleCnt="4" custScaleX="225769" custScaleY="107887" custRadScaleRad="91873" custRadScaleInc="-8691">
        <dgm:presLayoutVars>
          <dgm:bulletEnabled val="1"/>
        </dgm:presLayoutVars>
      </dgm:prSet>
      <dgm:spPr/>
    </dgm:pt>
    <dgm:pt modelId="{4A500264-ACE7-40C8-B67A-F142771B8607}" type="pres">
      <dgm:prSet presAssocID="{F447F4EE-CC62-469E-9740-0C2D12739D2E}" presName="spNode" presStyleCnt="0"/>
      <dgm:spPr/>
    </dgm:pt>
    <dgm:pt modelId="{A1824EBF-13EF-4E71-A656-ED71F99EFB43}" type="pres">
      <dgm:prSet presAssocID="{991B1C84-7073-49C5-973E-D4BB417DECB7}" presName="sibTrans" presStyleLbl="sibTrans1D1" presStyleIdx="0" presStyleCnt="4"/>
      <dgm:spPr/>
    </dgm:pt>
    <dgm:pt modelId="{FE111BDE-EF3F-47E4-82EB-B7C90D58C078}" type="pres">
      <dgm:prSet presAssocID="{1E51494C-C6FE-4620-990E-C8AE2EFEDB0E}" presName="node" presStyleLbl="node1" presStyleIdx="1" presStyleCnt="4" custScaleX="258218" custScaleY="116145" custRadScaleRad="163347" custRadScaleInc="7678">
        <dgm:presLayoutVars>
          <dgm:bulletEnabled val="1"/>
        </dgm:presLayoutVars>
      </dgm:prSet>
      <dgm:spPr/>
    </dgm:pt>
    <dgm:pt modelId="{A937E4C1-AF09-4C4F-93D9-93A99DA13AF0}" type="pres">
      <dgm:prSet presAssocID="{1E51494C-C6FE-4620-990E-C8AE2EFEDB0E}" presName="spNode" presStyleCnt="0"/>
      <dgm:spPr/>
    </dgm:pt>
    <dgm:pt modelId="{77F66217-7106-4305-B8DD-367C931CEA1B}" type="pres">
      <dgm:prSet presAssocID="{97589FB3-C292-4BAC-9086-60A2930C42CE}" presName="sibTrans" presStyleLbl="sibTrans1D1" presStyleIdx="1" presStyleCnt="4"/>
      <dgm:spPr/>
    </dgm:pt>
    <dgm:pt modelId="{AE6D209E-8D30-4E28-AB17-E81C66026F23}" type="pres">
      <dgm:prSet presAssocID="{E1A26B76-A2C5-4F97-9F15-8D8C21A00B3E}" presName="node" presStyleLbl="node1" presStyleIdx="2" presStyleCnt="4" custScaleX="204679" custScaleY="118660" custRadScaleRad="97488" custRadScaleInc="9535">
        <dgm:presLayoutVars>
          <dgm:bulletEnabled val="1"/>
        </dgm:presLayoutVars>
      </dgm:prSet>
      <dgm:spPr/>
    </dgm:pt>
    <dgm:pt modelId="{6C972E7B-2F18-4E8C-A9D1-C70C0991EC4C}" type="pres">
      <dgm:prSet presAssocID="{E1A26B76-A2C5-4F97-9F15-8D8C21A00B3E}" presName="spNode" presStyleCnt="0"/>
      <dgm:spPr/>
    </dgm:pt>
    <dgm:pt modelId="{8FCFA7FE-B748-4D06-9850-D8ABDFF2CA60}" type="pres">
      <dgm:prSet presAssocID="{8ABD5BB7-8D1E-4B77-8529-1F32EC92BD07}" presName="sibTrans" presStyleLbl="sibTrans1D1" presStyleIdx="2" presStyleCnt="4"/>
      <dgm:spPr/>
    </dgm:pt>
    <dgm:pt modelId="{986B1B9D-1D12-43E7-9FE4-DC7A83ED8E06}" type="pres">
      <dgm:prSet presAssocID="{EC364C14-D0C2-4FF6-941E-3AA160F81D15}" presName="node" presStyleLbl="node1" presStyleIdx="3" presStyleCnt="4" custScaleX="273075" custScaleY="125010" custRadScaleRad="166738" custRadScaleInc="-5253">
        <dgm:presLayoutVars>
          <dgm:bulletEnabled val="1"/>
        </dgm:presLayoutVars>
      </dgm:prSet>
      <dgm:spPr/>
    </dgm:pt>
    <dgm:pt modelId="{DCD223D8-36F1-4481-B875-FDCFF6074831}" type="pres">
      <dgm:prSet presAssocID="{EC364C14-D0C2-4FF6-941E-3AA160F81D15}" presName="spNode" presStyleCnt="0"/>
      <dgm:spPr/>
    </dgm:pt>
    <dgm:pt modelId="{CA3FDDBC-8D14-40FE-90F5-4D652890E09E}" type="pres">
      <dgm:prSet presAssocID="{06A426A7-BCA3-4721-8062-71525F7BDEEB}" presName="sibTrans" presStyleLbl="sibTrans1D1" presStyleIdx="3" presStyleCnt="4"/>
      <dgm:spPr/>
    </dgm:pt>
  </dgm:ptLst>
  <dgm:cxnLst>
    <dgm:cxn modelId="{A64B4509-2013-4776-A03B-5A8DC9627754}" type="presOf" srcId="{AC3915F2-7687-4F1F-B214-A54C51AAA60D}" destId="{09CAE553-DD4F-4BC7-B347-AAFAF433166C}" srcOrd="0" destOrd="0" presId="urn:microsoft.com/office/officeart/2005/8/layout/cycle5"/>
    <dgm:cxn modelId="{05B8942E-D122-4916-AC0C-01987B8E407E}" srcId="{AC3915F2-7687-4F1F-B214-A54C51AAA60D}" destId="{1E51494C-C6FE-4620-990E-C8AE2EFEDB0E}" srcOrd="1" destOrd="0" parTransId="{CDAA47FA-0E17-491B-BF0F-90EDEF8E39F0}" sibTransId="{97589FB3-C292-4BAC-9086-60A2930C42CE}"/>
    <dgm:cxn modelId="{49F08C5C-183C-4C9E-97F1-970299E538D3}" srcId="{AC3915F2-7687-4F1F-B214-A54C51AAA60D}" destId="{F447F4EE-CC62-469E-9740-0C2D12739D2E}" srcOrd="0" destOrd="0" parTransId="{9AD1550B-2621-47FF-8C13-CD3246853EB6}" sibTransId="{991B1C84-7073-49C5-973E-D4BB417DECB7}"/>
    <dgm:cxn modelId="{67621066-19A4-47CC-8754-554F12D4D633}" type="presOf" srcId="{E1A26B76-A2C5-4F97-9F15-8D8C21A00B3E}" destId="{AE6D209E-8D30-4E28-AB17-E81C66026F23}" srcOrd="0" destOrd="0" presId="urn:microsoft.com/office/officeart/2005/8/layout/cycle5"/>
    <dgm:cxn modelId="{5E501558-732C-42E7-8FED-D75DF257A30B}" type="presOf" srcId="{06A426A7-BCA3-4721-8062-71525F7BDEEB}" destId="{CA3FDDBC-8D14-40FE-90F5-4D652890E09E}" srcOrd="0" destOrd="0" presId="urn:microsoft.com/office/officeart/2005/8/layout/cycle5"/>
    <dgm:cxn modelId="{62883083-397F-441B-B5DF-2319BF99D7C7}" srcId="{AC3915F2-7687-4F1F-B214-A54C51AAA60D}" destId="{E1A26B76-A2C5-4F97-9F15-8D8C21A00B3E}" srcOrd="2" destOrd="0" parTransId="{6944783E-6F71-41BB-BAB2-D799F97515BD}" sibTransId="{8ABD5BB7-8D1E-4B77-8529-1F32EC92BD07}"/>
    <dgm:cxn modelId="{F2F2708F-5B4E-493F-B066-2A738BDC60B4}" srcId="{AC3915F2-7687-4F1F-B214-A54C51AAA60D}" destId="{EC364C14-D0C2-4FF6-941E-3AA160F81D15}" srcOrd="3" destOrd="0" parTransId="{D9ECF7F4-5EAF-426F-821E-EE2DC7D4769F}" sibTransId="{06A426A7-BCA3-4721-8062-71525F7BDEEB}"/>
    <dgm:cxn modelId="{BABABEB6-54F1-4E8A-96B7-3AF41D544A18}" type="presOf" srcId="{8ABD5BB7-8D1E-4B77-8529-1F32EC92BD07}" destId="{8FCFA7FE-B748-4D06-9850-D8ABDFF2CA60}" srcOrd="0" destOrd="0" presId="urn:microsoft.com/office/officeart/2005/8/layout/cycle5"/>
    <dgm:cxn modelId="{4EDC79C8-916C-4FF4-978A-93D935670F6D}" type="presOf" srcId="{97589FB3-C292-4BAC-9086-60A2930C42CE}" destId="{77F66217-7106-4305-B8DD-367C931CEA1B}" srcOrd="0" destOrd="0" presId="urn:microsoft.com/office/officeart/2005/8/layout/cycle5"/>
    <dgm:cxn modelId="{CD8C67CA-5AF9-40DA-B736-AF9B0EDB7193}" type="presOf" srcId="{EC364C14-D0C2-4FF6-941E-3AA160F81D15}" destId="{986B1B9D-1D12-43E7-9FE4-DC7A83ED8E06}" srcOrd="0" destOrd="0" presId="urn:microsoft.com/office/officeart/2005/8/layout/cycle5"/>
    <dgm:cxn modelId="{54240BD6-B34C-4E66-9EB8-E47B1B1028D6}" type="presOf" srcId="{F447F4EE-CC62-469E-9740-0C2D12739D2E}" destId="{4A30D843-B052-4C69-9FCA-B4A3E9D81B0F}" srcOrd="0" destOrd="0" presId="urn:microsoft.com/office/officeart/2005/8/layout/cycle5"/>
    <dgm:cxn modelId="{7ED5D7E2-9CED-4A91-9790-5AAF0B1D8620}" type="presOf" srcId="{1E51494C-C6FE-4620-990E-C8AE2EFEDB0E}" destId="{FE111BDE-EF3F-47E4-82EB-B7C90D58C078}" srcOrd="0" destOrd="0" presId="urn:microsoft.com/office/officeart/2005/8/layout/cycle5"/>
    <dgm:cxn modelId="{612CE2F9-E5BD-42B0-A038-4459828F1AC6}" type="presOf" srcId="{991B1C84-7073-49C5-973E-D4BB417DECB7}" destId="{A1824EBF-13EF-4E71-A656-ED71F99EFB43}" srcOrd="0" destOrd="0" presId="urn:microsoft.com/office/officeart/2005/8/layout/cycle5"/>
    <dgm:cxn modelId="{46CD2F00-4509-4E9A-BB6B-CEE9E092AB26}" type="presParOf" srcId="{09CAE553-DD4F-4BC7-B347-AAFAF433166C}" destId="{4A30D843-B052-4C69-9FCA-B4A3E9D81B0F}" srcOrd="0" destOrd="0" presId="urn:microsoft.com/office/officeart/2005/8/layout/cycle5"/>
    <dgm:cxn modelId="{E9680344-A27F-47BA-A5D7-4DEE4948C684}" type="presParOf" srcId="{09CAE553-DD4F-4BC7-B347-AAFAF433166C}" destId="{4A500264-ACE7-40C8-B67A-F142771B8607}" srcOrd="1" destOrd="0" presId="urn:microsoft.com/office/officeart/2005/8/layout/cycle5"/>
    <dgm:cxn modelId="{7535A5B4-A8B4-4CA1-B74A-FB8B5830569F}" type="presParOf" srcId="{09CAE553-DD4F-4BC7-B347-AAFAF433166C}" destId="{A1824EBF-13EF-4E71-A656-ED71F99EFB43}" srcOrd="2" destOrd="0" presId="urn:microsoft.com/office/officeart/2005/8/layout/cycle5"/>
    <dgm:cxn modelId="{CE081CBD-352C-4A48-9B83-320B91D03EFB}" type="presParOf" srcId="{09CAE553-DD4F-4BC7-B347-AAFAF433166C}" destId="{FE111BDE-EF3F-47E4-82EB-B7C90D58C078}" srcOrd="3" destOrd="0" presId="urn:microsoft.com/office/officeart/2005/8/layout/cycle5"/>
    <dgm:cxn modelId="{6D1170AE-FA9F-4FAC-AA3F-488744490089}" type="presParOf" srcId="{09CAE553-DD4F-4BC7-B347-AAFAF433166C}" destId="{A937E4C1-AF09-4C4F-93D9-93A99DA13AF0}" srcOrd="4" destOrd="0" presId="urn:microsoft.com/office/officeart/2005/8/layout/cycle5"/>
    <dgm:cxn modelId="{E51EA6C1-AED7-4968-9A52-8661C747A9EB}" type="presParOf" srcId="{09CAE553-DD4F-4BC7-B347-AAFAF433166C}" destId="{77F66217-7106-4305-B8DD-367C931CEA1B}" srcOrd="5" destOrd="0" presId="urn:microsoft.com/office/officeart/2005/8/layout/cycle5"/>
    <dgm:cxn modelId="{8453192B-FF30-4D4F-BFA3-F1A040ECEE4E}" type="presParOf" srcId="{09CAE553-DD4F-4BC7-B347-AAFAF433166C}" destId="{AE6D209E-8D30-4E28-AB17-E81C66026F23}" srcOrd="6" destOrd="0" presId="urn:microsoft.com/office/officeart/2005/8/layout/cycle5"/>
    <dgm:cxn modelId="{CD9A6007-58BD-4E93-BF00-49C72753BAA9}" type="presParOf" srcId="{09CAE553-DD4F-4BC7-B347-AAFAF433166C}" destId="{6C972E7B-2F18-4E8C-A9D1-C70C0991EC4C}" srcOrd="7" destOrd="0" presId="urn:microsoft.com/office/officeart/2005/8/layout/cycle5"/>
    <dgm:cxn modelId="{B4086AC5-CAE9-4831-99DA-8CB37F8AABDC}" type="presParOf" srcId="{09CAE553-DD4F-4BC7-B347-AAFAF433166C}" destId="{8FCFA7FE-B748-4D06-9850-D8ABDFF2CA60}" srcOrd="8" destOrd="0" presId="urn:microsoft.com/office/officeart/2005/8/layout/cycle5"/>
    <dgm:cxn modelId="{3AD818BA-92E0-4A09-A802-F88CF0B86821}" type="presParOf" srcId="{09CAE553-DD4F-4BC7-B347-AAFAF433166C}" destId="{986B1B9D-1D12-43E7-9FE4-DC7A83ED8E06}" srcOrd="9" destOrd="0" presId="urn:microsoft.com/office/officeart/2005/8/layout/cycle5"/>
    <dgm:cxn modelId="{9DC85655-695D-4229-9AE9-81911224D077}" type="presParOf" srcId="{09CAE553-DD4F-4BC7-B347-AAFAF433166C}" destId="{DCD223D8-36F1-4481-B875-FDCFF6074831}" srcOrd="10" destOrd="0" presId="urn:microsoft.com/office/officeart/2005/8/layout/cycle5"/>
    <dgm:cxn modelId="{361D383F-35FB-4132-A433-0897D2C0587B}" type="presParOf" srcId="{09CAE553-DD4F-4BC7-B347-AAFAF433166C}" destId="{CA3FDDBC-8D14-40FE-90F5-4D652890E09E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10629-51DD-4156-98A7-54F5FEACA752}">
      <dsp:nvSpPr>
        <dsp:cNvPr id="0" name=""/>
        <dsp:cNvSpPr/>
      </dsp:nvSpPr>
      <dsp:spPr>
        <a:xfrm>
          <a:off x="3706297" y="-70173"/>
          <a:ext cx="3821381" cy="1216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Жұмысты жоспарлау және оқу қызметінің нәтижелерін бақылау.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65677" y="-10793"/>
        <a:ext cx="3702621" cy="1097638"/>
      </dsp:txXfrm>
    </dsp:sp>
    <dsp:sp modelId="{BF1EB493-D0D5-4732-8003-69FE274CAFF9}">
      <dsp:nvSpPr>
        <dsp:cNvPr id="0" name=""/>
        <dsp:cNvSpPr/>
      </dsp:nvSpPr>
      <dsp:spPr>
        <a:xfrm>
          <a:off x="3235904" y="890598"/>
          <a:ext cx="4017345" cy="4017345"/>
        </a:xfrm>
        <a:custGeom>
          <a:avLst/>
          <a:gdLst/>
          <a:ahLst/>
          <a:cxnLst/>
          <a:rect l="0" t="0" r="0" b="0"/>
          <a:pathLst>
            <a:path>
              <a:moveTo>
                <a:pt x="3173786" y="372434"/>
              </a:moveTo>
              <a:arcTo wR="2008672" hR="2008672" stAng="18327209" swAng="114558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00CF71-7F23-4D4A-BA3C-F119DBD20FE8}">
      <dsp:nvSpPr>
        <dsp:cNvPr id="0" name=""/>
        <dsp:cNvSpPr/>
      </dsp:nvSpPr>
      <dsp:spPr>
        <a:xfrm>
          <a:off x="5754194" y="1918660"/>
          <a:ext cx="3742933" cy="12560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Өзара оқытуды ұйымдастырудың әдістері мен тәсілдері.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15511" y="1979977"/>
        <a:ext cx="3620299" cy="1133443"/>
      </dsp:txXfrm>
    </dsp:sp>
    <dsp:sp modelId="{4C2F55AA-0C67-459E-974C-724C7529A389}">
      <dsp:nvSpPr>
        <dsp:cNvPr id="0" name=""/>
        <dsp:cNvSpPr/>
      </dsp:nvSpPr>
      <dsp:spPr>
        <a:xfrm>
          <a:off x="3288802" y="96361"/>
          <a:ext cx="4017345" cy="4017345"/>
        </a:xfrm>
        <a:custGeom>
          <a:avLst/>
          <a:gdLst/>
          <a:ahLst/>
          <a:cxnLst/>
          <a:rect l="0" t="0" r="0" b="0"/>
          <a:pathLst>
            <a:path>
              <a:moveTo>
                <a:pt x="3607289" y="3224893"/>
              </a:moveTo>
              <a:arcTo wR="2008672" hR="2008672" stAng="2235823" swAng="92835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248F6-1CC2-4DFD-B322-AA8F3E516877}">
      <dsp:nvSpPr>
        <dsp:cNvPr id="0" name=""/>
        <dsp:cNvSpPr/>
      </dsp:nvSpPr>
      <dsp:spPr>
        <a:xfrm>
          <a:off x="2687760" y="3805182"/>
          <a:ext cx="5858456" cy="1500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Жұптық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ауысымдық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жұмысты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үрдісінде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технологияны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пайдалану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шарттарын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бірлесіп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2761002" y="3878424"/>
        <a:ext cx="5711972" cy="1353894"/>
      </dsp:txXfrm>
    </dsp:sp>
    <dsp:sp modelId="{FBFB646C-7533-409A-B1AC-9A371EAF0D52}">
      <dsp:nvSpPr>
        <dsp:cNvPr id="0" name=""/>
        <dsp:cNvSpPr/>
      </dsp:nvSpPr>
      <dsp:spPr>
        <a:xfrm>
          <a:off x="3915614" y="88737"/>
          <a:ext cx="4017345" cy="4017345"/>
        </a:xfrm>
        <a:custGeom>
          <a:avLst/>
          <a:gdLst/>
          <a:ahLst/>
          <a:cxnLst/>
          <a:rect l="0" t="0" r="0" b="0"/>
          <a:pathLst>
            <a:path>
              <a:moveTo>
                <a:pt x="799457" y="3612594"/>
              </a:moveTo>
              <a:arcTo wR="2008672" hR="2008672" stAng="7620783" swAng="95843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B6E038-AABA-4583-9A20-BD84D9F338F7}">
      <dsp:nvSpPr>
        <dsp:cNvPr id="0" name=""/>
        <dsp:cNvSpPr/>
      </dsp:nvSpPr>
      <dsp:spPr>
        <a:xfrm>
          <a:off x="1977695" y="1938499"/>
          <a:ext cx="3261239" cy="1216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топтық жұмысты ұйымдастыру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37075" y="1997879"/>
        <a:ext cx="3142479" cy="1097638"/>
      </dsp:txXfrm>
    </dsp:sp>
    <dsp:sp modelId="{D80BB322-7FAC-4146-95D1-B01453FC607B}">
      <dsp:nvSpPr>
        <dsp:cNvPr id="0" name=""/>
        <dsp:cNvSpPr/>
      </dsp:nvSpPr>
      <dsp:spPr>
        <a:xfrm>
          <a:off x="3967965" y="897675"/>
          <a:ext cx="4017345" cy="4017345"/>
        </a:xfrm>
        <a:custGeom>
          <a:avLst/>
          <a:gdLst/>
          <a:ahLst/>
          <a:cxnLst/>
          <a:rect l="0" t="0" r="0" b="0"/>
          <a:pathLst>
            <a:path>
              <a:moveTo>
                <a:pt x="367241" y="850886"/>
              </a:moveTo>
              <a:arcTo wR="2008672" hR="2008672" stAng="12911837" swAng="117632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128FB-5D47-411A-ADD7-1E218A9115A3}">
      <dsp:nvSpPr>
        <dsp:cNvPr id="0" name=""/>
        <dsp:cNvSpPr/>
      </dsp:nvSpPr>
      <dsp:spPr>
        <a:xfrm>
          <a:off x="4987616" y="1467459"/>
          <a:ext cx="437655" cy="1351940"/>
        </a:xfrm>
        <a:custGeom>
          <a:avLst/>
          <a:gdLst/>
          <a:ahLst/>
          <a:cxnLst/>
          <a:rect l="0" t="0" r="0" b="0"/>
          <a:pathLst>
            <a:path>
              <a:moveTo>
                <a:pt x="437655" y="0"/>
              </a:moveTo>
              <a:lnTo>
                <a:pt x="437655" y="1351940"/>
              </a:lnTo>
              <a:lnTo>
                <a:pt x="0" y="135194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76DDF-22EA-466A-8319-A67D9FA5C147}">
      <dsp:nvSpPr>
        <dsp:cNvPr id="0" name=""/>
        <dsp:cNvSpPr/>
      </dsp:nvSpPr>
      <dsp:spPr>
        <a:xfrm>
          <a:off x="5425271" y="1467459"/>
          <a:ext cx="3456894" cy="3035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7477"/>
              </a:lnTo>
              <a:lnTo>
                <a:pt x="3456894" y="2727477"/>
              </a:lnTo>
              <a:lnTo>
                <a:pt x="3456894" y="3035644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8BE2A9-E2E2-4044-9DC2-B41E665BA801}">
      <dsp:nvSpPr>
        <dsp:cNvPr id="0" name=""/>
        <dsp:cNvSpPr/>
      </dsp:nvSpPr>
      <dsp:spPr>
        <a:xfrm>
          <a:off x="5355426" y="1467459"/>
          <a:ext cx="91440" cy="2965411"/>
        </a:xfrm>
        <a:custGeom>
          <a:avLst/>
          <a:gdLst/>
          <a:ahLst/>
          <a:cxnLst/>
          <a:rect l="0" t="0" r="0" b="0"/>
          <a:pathLst>
            <a:path>
              <a:moveTo>
                <a:pt x="69845" y="0"/>
              </a:moveTo>
              <a:lnTo>
                <a:pt x="69845" y="2657245"/>
              </a:lnTo>
              <a:lnTo>
                <a:pt x="45720" y="2657245"/>
              </a:lnTo>
              <a:lnTo>
                <a:pt x="45720" y="2965411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359D81-A7C9-4358-B51A-54BA9B56EB2F}">
      <dsp:nvSpPr>
        <dsp:cNvPr id="0" name=""/>
        <dsp:cNvSpPr/>
      </dsp:nvSpPr>
      <dsp:spPr>
        <a:xfrm>
          <a:off x="1744531" y="1467459"/>
          <a:ext cx="3680740" cy="2703880"/>
        </a:xfrm>
        <a:custGeom>
          <a:avLst/>
          <a:gdLst/>
          <a:ahLst/>
          <a:cxnLst/>
          <a:rect l="0" t="0" r="0" b="0"/>
          <a:pathLst>
            <a:path>
              <a:moveTo>
                <a:pt x="3680740" y="0"/>
              </a:moveTo>
              <a:lnTo>
                <a:pt x="3680740" y="2395713"/>
              </a:lnTo>
              <a:lnTo>
                <a:pt x="0" y="2395713"/>
              </a:lnTo>
              <a:lnTo>
                <a:pt x="0" y="270388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CE9F7-CF7D-4090-8747-97A70CBD0D29}">
      <dsp:nvSpPr>
        <dsp:cNvPr id="0" name=""/>
        <dsp:cNvSpPr/>
      </dsp:nvSpPr>
      <dsp:spPr>
        <a:xfrm>
          <a:off x="3276118" y="0"/>
          <a:ext cx="4298305" cy="1467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Шоғырланған оқыту технологиясы оқу блогының құрамын қамтиды: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6118" y="0"/>
        <a:ext cx="4298305" cy="1467459"/>
      </dsp:txXfrm>
    </dsp:sp>
    <dsp:sp modelId="{DD5CBC80-3453-40EA-BE0C-B33C0DC5B730}">
      <dsp:nvSpPr>
        <dsp:cNvPr id="0" name=""/>
        <dsp:cNvSpPr/>
      </dsp:nvSpPr>
      <dsp:spPr>
        <a:xfrm>
          <a:off x="277071" y="4171339"/>
          <a:ext cx="2934918" cy="1467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Студенттердің өзіндік жұмысы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7071" y="4171339"/>
        <a:ext cx="2934918" cy="1467459"/>
      </dsp:txXfrm>
    </dsp:sp>
    <dsp:sp modelId="{84AE7A79-A702-4712-A3C3-A540573ABBF2}">
      <dsp:nvSpPr>
        <dsp:cNvPr id="0" name=""/>
        <dsp:cNvSpPr/>
      </dsp:nvSpPr>
      <dsp:spPr>
        <a:xfrm>
          <a:off x="3933687" y="4432871"/>
          <a:ext cx="2934918" cy="11734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 сабақ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33687" y="4432871"/>
        <a:ext cx="2934918" cy="1173483"/>
      </dsp:txXfrm>
    </dsp:sp>
    <dsp:sp modelId="{CE28A975-0234-4A30-96BC-D2EE648AB48F}">
      <dsp:nvSpPr>
        <dsp:cNvPr id="0" name=""/>
        <dsp:cNvSpPr/>
      </dsp:nvSpPr>
      <dsp:spPr>
        <a:xfrm>
          <a:off x="7414706" y="4503103"/>
          <a:ext cx="2934918" cy="9276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Тест</a:t>
          </a:r>
          <a:endParaRPr lang="ru-RU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14706" y="4503103"/>
        <a:ext cx="2934918" cy="927639"/>
      </dsp:txXfrm>
    </dsp:sp>
    <dsp:sp modelId="{1A1F8B6B-6A50-4619-85AD-E41F50014CB0}">
      <dsp:nvSpPr>
        <dsp:cNvPr id="0" name=""/>
        <dsp:cNvSpPr/>
      </dsp:nvSpPr>
      <dsp:spPr>
        <a:xfrm>
          <a:off x="2925395" y="2332092"/>
          <a:ext cx="2062220" cy="9746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Дәріс 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5395" y="2332092"/>
        <a:ext cx="2062220" cy="9746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0D843-B052-4C69-9FCA-B4A3E9D81B0F}">
      <dsp:nvSpPr>
        <dsp:cNvPr id="0" name=""/>
        <dsp:cNvSpPr/>
      </dsp:nvSpPr>
      <dsp:spPr>
        <a:xfrm>
          <a:off x="3849685" y="90492"/>
          <a:ext cx="4462183" cy="13860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құрылысы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мазмұнның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бытыраңқылығын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жеңуді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элементтерін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біртұтас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тұтастыққа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байланыстырады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917344" y="158151"/>
        <a:ext cx="4326865" cy="1250689"/>
      </dsp:txXfrm>
    </dsp:sp>
    <dsp:sp modelId="{A1824EBF-13EF-4E71-A656-ED71F99EFB43}">
      <dsp:nvSpPr>
        <dsp:cNvPr id="0" name=""/>
        <dsp:cNvSpPr/>
      </dsp:nvSpPr>
      <dsp:spPr>
        <a:xfrm>
          <a:off x="4665439" y="1422805"/>
          <a:ext cx="4241476" cy="4241476"/>
        </a:xfrm>
        <a:custGeom>
          <a:avLst/>
          <a:gdLst/>
          <a:ahLst/>
          <a:cxnLst/>
          <a:rect l="0" t="0" r="0" b="0"/>
          <a:pathLst>
            <a:path>
              <a:moveTo>
                <a:pt x="2839715" y="125593"/>
              </a:moveTo>
              <a:arcTo wR="2120738" hR="2120738" stAng="17389038" swAng="127399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11BDE-EF3F-47E4-82EB-B7C90D58C078}">
      <dsp:nvSpPr>
        <dsp:cNvPr id="0" name=""/>
        <dsp:cNvSpPr/>
      </dsp:nvSpPr>
      <dsp:spPr>
        <a:xfrm>
          <a:off x="7079014" y="2123045"/>
          <a:ext cx="5103517" cy="14920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Оқытылатын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материалдың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аяқталған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блоктарын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терең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тұрақты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меңгеруін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7151852" y="2195883"/>
        <a:ext cx="4957841" cy="1346420"/>
      </dsp:txXfrm>
    </dsp:sp>
    <dsp:sp modelId="{77F66217-7106-4305-B8DD-367C931CEA1B}">
      <dsp:nvSpPr>
        <dsp:cNvPr id="0" name=""/>
        <dsp:cNvSpPr/>
      </dsp:nvSpPr>
      <dsp:spPr>
        <a:xfrm>
          <a:off x="4756565" y="-122330"/>
          <a:ext cx="4241476" cy="4241476"/>
        </a:xfrm>
        <a:custGeom>
          <a:avLst/>
          <a:gdLst/>
          <a:ahLst/>
          <a:cxnLst/>
          <a:rect l="0" t="0" r="0" b="0"/>
          <a:pathLst>
            <a:path>
              <a:moveTo>
                <a:pt x="3354768" y="3845469"/>
              </a:moveTo>
              <a:arcTo wR="2120738" hR="2120738" stAng="3264997" swAng="86451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D209E-8D30-4E28-AB17-E81C66026F23}">
      <dsp:nvSpPr>
        <dsp:cNvPr id="0" name=""/>
        <dsp:cNvSpPr/>
      </dsp:nvSpPr>
      <dsp:spPr>
        <a:xfrm>
          <a:off x="4043557" y="4032551"/>
          <a:ext cx="4045352" cy="15244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мотивациясына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әсері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4117972" y="4106966"/>
        <a:ext cx="3896522" cy="1375576"/>
      </dsp:txXfrm>
    </dsp:sp>
    <dsp:sp modelId="{8FCFA7FE-B748-4D06-9850-D8ABDFF2CA60}">
      <dsp:nvSpPr>
        <dsp:cNvPr id="0" name=""/>
        <dsp:cNvSpPr/>
      </dsp:nvSpPr>
      <dsp:spPr>
        <a:xfrm>
          <a:off x="3347346" y="-87828"/>
          <a:ext cx="4241476" cy="4241476"/>
        </a:xfrm>
        <a:custGeom>
          <a:avLst/>
          <a:gdLst/>
          <a:ahLst/>
          <a:cxnLst/>
          <a:rect l="0" t="0" r="0" b="0"/>
          <a:pathLst>
            <a:path>
              <a:moveTo>
                <a:pt x="1266063" y="4061630"/>
              </a:moveTo>
              <a:arcTo wR="2120738" hR="2120738" stAng="6825982" swAng="78364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6B1B9D-1D12-43E7-9FE4-DC7A83ED8E06}">
      <dsp:nvSpPr>
        <dsp:cNvPr id="0" name=""/>
        <dsp:cNvSpPr/>
      </dsp:nvSpPr>
      <dsp:spPr>
        <a:xfrm>
          <a:off x="0" y="2024119"/>
          <a:ext cx="5397156" cy="16059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Қолайлы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климат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қалыптасады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процесінде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бір-бірімен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ұзақ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әрекеттестік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ынтымақтастық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орнату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</dsp:txBody>
      <dsp:txXfrm>
        <a:off x="78398" y="2102517"/>
        <a:ext cx="5240360" cy="1449187"/>
      </dsp:txXfrm>
    </dsp:sp>
    <dsp:sp modelId="{CA3FDDBC-8D14-40FE-90F5-4D652890E09E}">
      <dsp:nvSpPr>
        <dsp:cNvPr id="0" name=""/>
        <dsp:cNvSpPr/>
      </dsp:nvSpPr>
      <dsp:spPr>
        <a:xfrm>
          <a:off x="3421973" y="1387219"/>
          <a:ext cx="4241476" cy="4241476"/>
        </a:xfrm>
        <a:custGeom>
          <a:avLst/>
          <a:gdLst/>
          <a:ahLst/>
          <a:cxnLst/>
          <a:rect l="0" t="0" r="0" b="0"/>
          <a:pathLst>
            <a:path>
              <a:moveTo>
                <a:pt x="761045" y="493234"/>
              </a:moveTo>
              <a:arcTo wR="2120738" hR="2120738" stAng="13807382" swAng="1048257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9994" y="63705"/>
            <a:ext cx="9734550" cy="1123665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9</a:t>
            </a:r>
            <a:r>
              <a:rPr lang="kk-KZ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орындарындағы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8863" y="1333214"/>
            <a:ext cx="10125681" cy="1126283"/>
          </a:xfrm>
        </p:spPr>
        <p:txBody>
          <a:bodyPr>
            <a:normAutofit/>
          </a:bodyPr>
          <a:lstStyle/>
          <a:p>
            <a:pPr algn="just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орындарындағы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технологиясымен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танысу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49994" y="2767122"/>
            <a:ext cx="9451406" cy="30621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 құрылымына байланысты оқу процесін ұйымдастырудың негізгі формалары.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 оқыту технологиясы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 оқытудың артықшылықтары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09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9779" y="0"/>
            <a:ext cx="8911687" cy="766540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 құрылымына байланысты оқу процесін ұйымдастырудың негізгі формалары.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48236" y="1219200"/>
          <a:ext cx="11474824" cy="5235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8348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8169" y="0"/>
            <a:ext cx="9809162" cy="663388"/>
          </a:xfrm>
        </p:spPr>
        <p:txBody>
          <a:bodyPr>
            <a:normAutofit/>
          </a:bodyPr>
          <a:lstStyle/>
          <a:p>
            <a:pPr algn="ctr">
              <a:buClr>
                <a:srgbClr val="A53010"/>
              </a:buClr>
            </a:pP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 оқыту технологиясы 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1075765" y="788894"/>
          <a:ext cx="10591566" cy="5638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8774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1925" y="0"/>
            <a:ext cx="8911687" cy="735106"/>
          </a:xfrm>
        </p:spPr>
        <p:txBody>
          <a:bodyPr>
            <a:normAutofit/>
          </a:bodyPr>
          <a:lstStyle/>
          <a:p>
            <a:pPr algn="ctr">
              <a:buClr>
                <a:srgbClr val="A53010"/>
              </a:buClr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 оқытудың артықшылықтары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0" y="929828"/>
          <a:ext cx="12192000" cy="552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90974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177</Words>
  <Application>Microsoft Office PowerPoint</Application>
  <PresentationFormat>Широкоэкранный</PresentationFormat>
  <Paragraphs>26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9: Жоғары оқу орындарындағы өзара оқыту технологиясы</vt:lpstr>
      <vt:lpstr>Қарым-қатынас құрылымына байланысты оқу процесін ұйымдастырудың негізгі формалары.</vt:lpstr>
      <vt:lpstr>Шоғырланған оқыту технологиясы </vt:lpstr>
      <vt:lpstr>Шоғырланған оқытудың артықшылықтары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9</cp:revision>
  <dcterms:created xsi:type="dcterms:W3CDTF">2024-11-05T22:43:46Z</dcterms:created>
  <dcterms:modified xsi:type="dcterms:W3CDTF">2024-11-05T23:31:02Z</dcterms:modified>
</cp:coreProperties>
</file>