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Override1.xml" ContentType="application/vnd.openxmlformats-officedocument.themeOverride+xml"/>
  <Override PartName="/ppt/theme/themeOverride2.xml" ContentType="application/vnd.openxmlformats-officedocument.themeOverride+xml"/>
  <Override PartName="/ppt/theme/themeOverride3.xml" ContentType="application/vnd.openxmlformats-officedocument.themeOverride+xml"/>
  <Override PartName="/ppt/theme/themeOverride4.xml" ContentType="application/vnd.openxmlformats-officedocument.themeOverride+xml"/>
  <Override PartName="/ppt/theme/theme2.xml" ContentType="application/vnd.openxmlformats-officedocument.them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44" r:id="rId1"/>
  </p:sldMasterIdLst>
  <p:notesMasterIdLst>
    <p:notesMasterId r:id="rId15"/>
  </p:notesMasterIdLst>
  <p:sldIdLst>
    <p:sldId id="280" r:id="rId2"/>
    <p:sldId id="317" r:id="rId3"/>
    <p:sldId id="303" r:id="rId4"/>
    <p:sldId id="312" r:id="rId5"/>
    <p:sldId id="300" r:id="rId6"/>
    <p:sldId id="301" r:id="rId7"/>
    <p:sldId id="308" r:id="rId8"/>
    <p:sldId id="313" r:id="rId9"/>
    <p:sldId id="314" r:id="rId10"/>
    <p:sldId id="305" r:id="rId11"/>
    <p:sldId id="306" r:id="rId12"/>
    <p:sldId id="318" r:id="rId13"/>
    <p:sldId id="315" r:id="rId14"/>
  </p:sldIdLst>
  <p:sldSz cx="9144000" cy="6858000" type="screen4x3"/>
  <p:notesSz cx="6858000" cy="91440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1pPr>
    <a:lvl2pPr marL="4572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2pPr>
    <a:lvl3pPr marL="9144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3pPr>
    <a:lvl4pPr marL="13716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4pPr>
    <a:lvl5pPr marL="1828800" algn="l" rtl="0" fontAlgn="base">
      <a:spcBef>
        <a:spcPct val="0"/>
      </a:spcBef>
      <a:spcAft>
        <a:spcPct val="0"/>
      </a:spcAft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Calibri" pitchFamily="34" charset="0"/>
        <a:ea typeface="+mn-ea"/>
        <a:cs typeface="Arial" pitchFamily="34" charset="0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43" autoAdjust="0"/>
    <p:restoredTop sz="94671" autoAdjust="0"/>
  </p:normalViewPr>
  <p:slideViewPr>
    <p:cSldViewPr>
      <p:cViewPr varScale="1">
        <p:scale>
          <a:sx n="71" d="100"/>
          <a:sy n="71" d="100"/>
        </p:scale>
        <p:origin x="1134" y="54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viewProps" Target="viewProps.xml"/><Relationship Id="rId2" Type="http://schemas.openxmlformats.org/officeDocument/2006/relationships/slide" Target="slides/slide1.xml"/><Relationship Id="rId16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notesMaster" Target="notesMasters/notesMaster1.xml"/><Relationship Id="rId10" Type="http://schemas.openxmlformats.org/officeDocument/2006/relationships/slide" Target="slides/slide9.xml"/><Relationship Id="rId19" Type="http://schemas.openxmlformats.org/officeDocument/2006/relationships/tableStyles" Target="tableStyles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хний колонтитул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3" name="Дата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403C799F-70DE-4495-A6F2-B6E9C84B83DD}" type="datetimeFigureOut">
              <a:rPr lang="ru-RU"/>
              <a:pPr>
                <a:defRPr/>
              </a:pPr>
              <a:t>26.08.2020</a:t>
            </a:fld>
            <a:endParaRPr lang="ru-RU"/>
          </a:p>
        </p:txBody>
      </p:sp>
      <p:sp>
        <p:nvSpPr>
          <p:cNvPr id="4" name="Образ слайда 3"/>
          <p:cNvSpPr>
            <a:spLocks noGrp="1" noRot="1" noChangeAspect="1"/>
          </p:cNvSpPr>
          <p:nvPr>
            <p:ph type="sldImg" idx="2"/>
          </p:nvPr>
        </p:nvSpPr>
        <p:spPr>
          <a:xfrm>
            <a:off x="1143000" y="685800"/>
            <a:ext cx="4572000" cy="34290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ru-RU" noProof="0" smtClean="0"/>
          </a:p>
        </p:txBody>
      </p:sp>
      <p:sp>
        <p:nvSpPr>
          <p:cNvPr id="5" name="Заметки 4"/>
          <p:cNvSpPr>
            <a:spLocks noGrp="1"/>
          </p:cNvSpPr>
          <p:nvPr>
            <p:ph type="body" sz="quarter" idx="3"/>
          </p:nvPr>
        </p:nvSpPr>
        <p:spPr>
          <a:xfrm>
            <a:off x="685800" y="4343400"/>
            <a:ext cx="5486400" cy="411480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ru-RU" noProof="0" smtClean="0"/>
              <a:t>Образец текста</a:t>
            </a:r>
          </a:p>
          <a:p>
            <a:pPr lvl="1"/>
            <a:r>
              <a:rPr lang="ru-RU" noProof="0" smtClean="0"/>
              <a:t>Второй уровень</a:t>
            </a:r>
          </a:p>
          <a:p>
            <a:pPr lvl="2"/>
            <a:r>
              <a:rPr lang="ru-RU" noProof="0" smtClean="0"/>
              <a:t>Третий уровень</a:t>
            </a:r>
          </a:p>
          <a:p>
            <a:pPr lvl="3"/>
            <a:r>
              <a:rPr lang="ru-RU" noProof="0" smtClean="0"/>
              <a:t>Четвертый уровень</a:t>
            </a:r>
          </a:p>
          <a:p>
            <a:pPr lvl="4"/>
            <a:r>
              <a:rPr lang="ru-RU" noProof="0" smtClean="0"/>
              <a:t>Пятый уровень</a:t>
            </a:r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endParaRPr lang="ru-RU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720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 fontAlgn="auto">
              <a:spcBef>
                <a:spcPts val="0"/>
              </a:spcBef>
              <a:spcAft>
                <a:spcPts val="0"/>
              </a:spcAft>
              <a:defRPr sz="1200">
                <a:latin typeface="+mn-lt"/>
                <a:cs typeface="+mn-cs"/>
              </a:defRPr>
            </a:lvl1pPr>
          </a:lstStyle>
          <a:p>
            <a:pPr>
              <a:defRPr/>
            </a:pPr>
            <a:fld id="{891BC3B7-FD00-4CC0-9647-49C40DA661CB}" type="slidenum">
              <a:rPr lang="ru-RU"/>
              <a:pPr>
                <a:defRPr/>
              </a:pPr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786178179"/>
      </p:ext>
    </p:extLst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1.xml"/></Relationships>
</file>

<file path=ppt/slideLayouts/_rels/slideLayout4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2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3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jpeg"/><Relationship Id="rId2" Type="http://schemas.openxmlformats.org/officeDocument/2006/relationships/slideMaster" Target="../slideMasters/slideMaster1.xml"/><Relationship Id="rId1" Type="http://schemas.openxmlformats.org/officeDocument/2006/relationships/themeOverride" Target="../theme/themeOverride4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Прямоугольный треугольник 3"/>
          <p:cNvSpPr/>
          <p:nvPr/>
        </p:nvSpPr>
        <p:spPr>
          <a:xfrm>
            <a:off x="0" y="4664075"/>
            <a:ext cx="9150350" cy="0"/>
          </a:xfrm>
          <a:prstGeom prst="rtTriangle">
            <a:avLst/>
          </a:prstGeom>
          <a:gradFill flip="none" rotWithShape="1">
            <a:gsLst>
              <a:gs pos="0">
                <a:schemeClr val="accent1">
                  <a:shade val="35000"/>
                  <a:satMod val="170000"/>
                  <a:alpha val="100000"/>
                </a:schemeClr>
              </a:gs>
              <a:gs pos="55000">
                <a:schemeClr val="accent1">
                  <a:tint val="90000"/>
                  <a:satMod val="150000"/>
                  <a:alpha val="100000"/>
                </a:schemeClr>
              </a:gs>
              <a:gs pos="100000">
                <a:schemeClr val="accent1">
                  <a:shade val="35000"/>
                  <a:satMod val="170000"/>
                  <a:alpha val="100000"/>
                </a:schemeClr>
              </a:gs>
            </a:gsLst>
            <a:lin ang="3000000" scaled="1"/>
            <a:tileRect/>
          </a:gradFill>
          <a:ln w="12700" cap="rnd" cmpd="thickThin" algn="ctr">
            <a:noFill/>
            <a:prstDash val="solid"/>
          </a:ln>
          <a:effectLst/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grpSp>
        <p:nvGrpSpPr>
          <p:cNvPr id="5" name="Группа 15"/>
          <p:cNvGrpSpPr>
            <a:grpSpLocks/>
          </p:cNvGrpSpPr>
          <p:nvPr/>
        </p:nvGrpSpPr>
        <p:grpSpPr bwMode="auto">
          <a:xfrm>
            <a:off x="-3175" y="4953000"/>
            <a:ext cx="9147175" cy="1911350"/>
            <a:chOff x="-3765" y="4832896"/>
            <a:chExt cx="9147765" cy="2032192"/>
          </a:xfrm>
        </p:grpSpPr>
        <p:sp>
          <p:nvSpPr>
            <p:cNvPr id="6" name="Полилиния 5"/>
            <p:cNvSpPr>
              <a:spLocks/>
            </p:cNvSpPr>
            <p:nvPr/>
          </p:nvSpPr>
          <p:spPr bwMode="auto">
            <a:xfrm>
              <a:off x="1687032" y="4832896"/>
              <a:ext cx="7456968" cy="518176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4697" y="0"/>
                </a:cxn>
                <a:cxn ang="0">
                  <a:pos x="4697" y="367"/>
                </a:cxn>
                <a:cxn ang="0">
                  <a:pos x="0" y="218"/>
                </a:cxn>
                <a:cxn ang="0">
                  <a:pos x="4697" y="0"/>
                </a:cxn>
              </a:cxnLst>
              <a:rect l="0" t="0" r="0" b="0"/>
              <a:pathLst>
                <a:path w="4697" h="367">
                  <a:moveTo>
                    <a:pt x="4697" y="0"/>
                  </a:moveTo>
                  <a:lnTo>
                    <a:pt x="4697" y="367"/>
                  </a:lnTo>
                  <a:lnTo>
                    <a:pt x="0" y="218"/>
                  </a:lnTo>
                  <a:lnTo>
                    <a:pt x="4697" y="0"/>
                  </a:lnTo>
                  <a:close/>
                </a:path>
              </a:pathLst>
            </a:custGeom>
            <a:solidFill>
              <a:schemeClr val="accent1">
                <a:tint val="65000"/>
                <a:satMod val="115000"/>
                <a:alpha val="40000"/>
              </a:scheme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7" name="Полилиния 6"/>
            <p:cNvSpPr>
              <a:spLocks/>
            </p:cNvSpPr>
            <p:nvPr/>
          </p:nvSpPr>
          <p:spPr bwMode="auto">
            <a:xfrm>
              <a:off x="35926" y="5135025"/>
              <a:ext cx="9108074" cy="838869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5760" y="0"/>
                </a:cxn>
                <a:cxn ang="0">
                  <a:pos x="5760" y="528"/>
                </a:cxn>
                <a:cxn ang="0">
                  <a:pos x="48" y="0"/>
                </a:cxn>
              </a:cxnLst>
              <a:rect l="0" t="0" r="0" b="0"/>
              <a:pathLst>
                <a:path w="5760" h="528">
                  <a:moveTo>
                    <a:pt x="0" y="0"/>
                  </a:moveTo>
                  <a:lnTo>
                    <a:pt x="5760" y="0"/>
                  </a:lnTo>
                  <a:lnTo>
                    <a:pt x="5760" y="528"/>
                  </a:lnTo>
                  <a:lnTo>
                    <a:pt x="48" y="0"/>
                  </a:lnTo>
                </a:path>
              </a:pathLst>
            </a:custGeom>
            <a:solidFill>
              <a:srgbClr val="000000">
                <a:alpha val="100000"/>
              </a:srgbClr>
            </a:solidFill>
            <a:ln w="9525" cap="flat" cmpd="sng" algn="ctr">
              <a:noFill/>
              <a:prstDash val="solid"/>
              <a:round/>
              <a:headEnd type="none" w="med" len="med"/>
              <a:tailEnd type="none" w="med" len="med"/>
            </a:ln>
            <a:effectLst/>
          </p:spPr>
          <p:txBody>
            <a:bodyPr/>
            <a:lstStyle>
              <a:extLst/>
            </a:lstStyle>
            <a:p>
              <a:pPr>
                <a:defRPr/>
              </a:pPr>
              <a:endParaRPr lang="en-US">
                <a:cs typeface="Arial" charset="0"/>
              </a:endParaRPr>
            </a:p>
          </p:txBody>
        </p:sp>
        <p:sp>
          <p:nvSpPr>
            <p:cNvPr id="8" name="Полилиния 7"/>
            <p:cNvSpPr>
              <a:spLocks/>
            </p:cNvSpPr>
            <p:nvPr/>
          </p:nvSpPr>
          <p:spPr bwMode="auto">
            <a:xfrm>
              <a:off x="0" y="4883888"/>
              <a:ext cx="9144000" cy="1981200"/>
            </a:xfrm>
            <a:custGeom>
              <a:avLst>
                <a:gd name="A1" fmla="val 0"/>
                <a:gd name="A2" fmla="val 0"/>
                <a:gd name="A3" fmla="val 0"/>
                <a:gd name="A4" fmla="val 0"/>
                <a:gd name="A5" fmla="val 0"/>
                <a:gd name="A6" fmla="val 0"/>
                <a:gd name="A7" fmla="val 0"/>
                <a:gd name="A8" fmla="val 0"/>
              </a:avLst>
              <a:gdLst/>
              <a:ahLst/>
              <a:cxnLst>
                <a:cxn ang="0">
                  <a:pos x="0" y="0"/>
                </a:cxn>
                <a:cxn ang="0">
                  <a:pos x="0" y="1248"/>
                </a:cxn>
                <a:cxn ang="0">
                  <a:pos x="5760" y="1248"/>
                </a:cxn>
                <a:cxn ang="0">
                  <a:pos x="5760" y="528"/>
                </a:cxn>
                <a:cxn ang="0">
                  <a:pos x="0" y="0"/>
                </a:cxn>
              </a:cxnLst>
              <a:rect l="0" t="0" r="0" b="0"/>
              <a:pathLst>
                <a:path w="5760" h="1248">
                  <a:moveTo>
                    <a:pt x="0" y="0"/>
                  </a:moveTo>
                  <a:lnTo>
                    <a:pt x="0" y="1248"/>
                  </a:lnTo>
                  <a:lnTo>
                    <a:pt x="5760" y="1248"/>
                  </a:lnTo>
                  <a:lnTo>
                    <a:pt x="5760" y="528"/>
                  </a:lnTo>
                  <a:lnTo>
                    <a:pt x="0" y="0"/>
                  </a:lnTo>
                  <a:close/>
                </a:path>
              </a:pathLst>
            </a:custGeom>
            <a:blipFill>
              <a:blip r:embed="rId2" cstate="print">
                <a:alphaModFix amt="50000"/>
              </a:blip>
              <a:tile tx="0" ty="0" sx="50000" sy="50000" flip="none" algn="t"/>
            </a:blipFill>
            <a:ln w="12700" cap="rnd" cmpd="thickThin" algn="ctr">
              <a:noFill/>
              <a:prstDash val="solid"/>
            </a:ln>
            <a:effectLst>
              <a:fillOverlay blend="mult">
                <a:gradFill flip="none" rotWithShape="1">
                  <a:gsLst>
                    <a:gs pos="0">
                      <a:schemeClr val="accent1">
                        <a:shade val="20000"/>
                        <a:satMod val="176000"/>
                        <a:alpha val="100000"/>
                      </a:schemeClr>
                    </a:gs>
                    <a:gs pos="18000">
                      <a:schemeClr val="accent1">
                        <a:shade val="48000"/>
                        <a:satMod val="153000"/>
                        <a:alpha val="100000"/>
                      </a:schemeClr>
                    </a:gs>
                    <a:gs pos="43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45000">
                      <a:schemeClr val="accent1">
                        <a:tint val="85000"/>
                        <a:satMod val="150000"/>
                        <a:alpha val="100000"/>
                      </a:schemeClr>
                    </a:gs>
                    <a:gs pos="50000">
                      <a:schemeClr val="accent1">
                        <a:tint val="86000"/>
                        <a:satMod val="149000"/>
                        <a:alpha val="100000"/>
                      </a:schemeClr>
                    </a:gs>
                    <a:gs pos="79000">
                      <a:schemeClr val="accent1">
                        <a:shade val="53000"/>
                        <a:satMod val="150000"/>
                        <a:alpha val="100000"/>
                      </a:schemeClr>
                    </a:gs>
                    <a:gs pos="100000">
                      <a:schemeClr val="accent1">
                        <a:shade val="25000"/>
                        <a:satMod val="170000"/>
                        <a:alpha val="100000"/>
                      </a:schemeClr>
                    </a:gs>
                  </a:gsLst>
                  <a:lin ang="450000" scaled="1"/>
                  <a:tileRect/>
                </a:gradFill>
              </a:fillOverlay>
            </a:effectLst>
          </p:spPr>
          <p:style>
            <a:lnRef idx="3">
              <a:schemeClr val="lt1"/>
            </a:lnRef>
            <a:fillRef idx="1">
              <a:schemeClr val="accent1"/>
            </a:fillRef>
            <a:effectRef idx="1">
              <a:schemeClr val="accent1"/>
            </a:effectRef>
            <a:fontRef idx="minor">
              <a:schemeClr val="lt1"/>
            </a:fontRef>
          </p:style>
          <p:txBody>
            <a:bodyPr anchor="ctr"/>
            <a:lstStyle>
              <a:extLst/>
            </a:lstStyle>
            <a:p>
              <a:pPr algn="ctr">
                <a:defRPr/>
              </a:pPr>
              <a:endParaRPr lang="en-US"/>
            </a:p>
          </p:txBody>
        </p:sp>
        <p:cxnSp>
          <p:nvCxnSpPr>
            <p:cNvPr id="10" name="Прямая соединительная линия 9"/>
            <p:cNvCxnSpPr/>
            <p:nvPr/>
          </p:nvCxnSpPr>
          <p:spPr>
            <a:xfrm>
              <a:off x="-3765" y="4880373"/>
              <a:ext cx="9147765" cy="839943"/>
            </a:xfrm>
            <a:prstGeom prst="line">
              <a:avLst/>
            </a:prstGeom>
            <a:noFill/>
            <a:ln w="12065" cap="flat" cmpd="sng" algn="ctr">
              <a:gradFill>
                <a:gsLst>
                  <a:gs pos="45000">
                    <a:schemeClr val="accent1">
                      <a:tint val="70000"/>
                      <a:satMod val="110000"/>
                    </a:schemeClr>
                  </a:gs>
                  <a:gs pos="15000">
                    <a:schemeClr val="accent1">
                      <a:shade val="40000"/>
                      <a:satMod val="110000"/>
                    </a:schemeClr>
                  </a:gs>
                </a:gsLst>
                <a:lin ang="5400000" scaled="1"/>
              </a:gradFill>
              <a:prstDash val="solid"/>
              <a:miter lim="800000"/>
            </a:ln>
            <a:effectLst/>
          </p:spPr>
          <p:style>
            <a:lnRef idx="2">
              <a:schemeClr val="accent1"/>
            </a:lnRef>
            <a:fillRef idx="0">
              <a:schemeClr val="accent1"/>
            </a:fillRef>
            <a:effectRef idx="1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" name="Заголовок 8"/>
          <p:cNvSpPr>
            <a:spLocks noGrp="1"/>
          </p:cNvSpPr>
          <p:nvPr>
            <p:ph type="ctrTitle"/>
          </p:nvPr>
        </p:nvSpPr>
        <p:spPr>
          <a:xfrm>
            <a:off x="685800" y="1752601"/>
            <a:ext cx="7772400" cy="1829761"/>
          </a:xfrm>
        </p:spPr>
        <p:txBody>
          <a:bodyPr anchor="b"/>
          <a:lstStyle>
            <a:lvl1pPr algn="r">
              <a:defRPr sz="4800" b="1">
                <a:solidFill>
                  <a:schemeClr val="tx2"/>
                </a:solidFill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7" name="Подзаголовок 16"/>
          <p:cNvSpPr>
            <a:spLocks noGrp="1"/>
          </p:cNvSpPr>
          <p:nvPr>
            <p:ph type="subTitle" idx="1"/>
          </p:nvPr>
        </p:nvSpPr>
        <p:spPr>
          <a:xfrm>
            <a:off x="685800" y="3611607"/>
            <a:ext cx="7772400" cy="1199704"/>
          </a:xfrm>
        </p:spPr>
        <p:txBody>
          <a:bodyPr lIns="45720" rIns="45720"/>
          <a:lstStyle>
            <a:lvl1pPr marL="0" marR="64008" indent="0" algn="r">
              <a:buNone/>
              <a:defRPr>
                <a:solidFill>
                  <a:schemeClr val="tx2"/>
                </a:solidFill>
              </a:defRPr>
            </a:lvl1pPr>
            <a:lvl2pPr marL="457200" indent="0" algn="ctr">
              <a:buNone/>
            </a:lvl2pPr>
            <a:lvl3pPr marL="914400" indent="0" algn="ctr">
              <a:buNone/>
            </a:lvl3pPr>
            <a:lvl4pPr marL="1371600" indent="0" algn="ctr">
              <a:buNone/>
            </a:lvl4pPr>
            <a:lvl5pPr marL="1828800" indent="0" algn="ctr">
              <a:buNone/>
            </a:lvl5pPr>
            <a:lvl6pPr marL="2286000" indent="0" algn="ctr">
              <a:buNone/>
            </a:lvl6pPr>
            <a:lvl7pPr marL="2743200" indent="0" algn="ctr">
              <a:buNone/>
            </a:lvl7pPr>
            <a:lvl8pPr marL="3200400" indent="0" algn="ctr">
              <a:buNone/>
            </a:lvl8pPr>
            <a:lvl9pPr marL="3657600" indent="0" algn="ctr">
              <a:buNone/>
            </a:lvl9pPr>
            <a:extLst/>
          </a:lstStyle>
          <a:p>
            <a:r>
              <a:rPr lang="ru-RU" smtClean="0"/>
              <a:t>Образец подзаголовка</a:t>
            </a:r>
            <a:endParaRPr lang="en-US"/>
          </a:p>
        </p:txBody>
      </p:sp>
      <p:sp>
        <p:nvSpPr>
          <p:cNvPr id="11" name="Дата 2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89E6E681-6090-4679-849F-7401533221E4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12" name="Нижний колонтитул 18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accent1">
                    <a:tint val="20000"/>
                  </a:schemeClr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Номер слайда 2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rgbClr val="FFFFFF"/>
                </a:solidFill>
              </a:defRPr>
            </a:lvl1pPr>
            <a:extLst/>
          </a:lstStyle>
          <a:p>
            <a:pPr>
              <a:defRPr/>
            </a:pPr>
            <a:fld id="{25DB56BD-A465-4D1D-8F94-BD6CEB88E08D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idx="1"/>
          </p:nvPr>
        </p:nvSpPr>
        <p:spPr/>
        <p:txBody>
          <a:bodyPr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Заголовок 6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0DF2F22-B714-4DE5-A5FC-97F2C1B1EE88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2E4227D9-CF07-43BB-921D-F932C1B03CA6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Нашивка 3"/>
          <p:cNvSpPr/>
          <p:nvPr/>
        </p:nvSpPr>
        <p:spPr>
          <a:xfrm>
            <a:off x="3636963" y="3005138"/>
            <a:ext cx="182562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ашивка 4"/>
          <p:cNvSpPr/>
          <p:nvPr/>
        </p:nvSpPr>
        <p:spPr>
          <a:xfrm>
            <a:off x="3449638" y="3005138"/>
            <a:ext cx="184150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722376" y="1059712"/>
            <a:ext cx="7772400" cy="1828800"/>
          </a:xfrm>
        </p:spPr>
        <p:txBody>
          <a:bodyPr anchor="b"/>
          <a:lstStyle>
            <a:lvl1pPr algn="r">
              <a:buNone/>
              <a:defRPr sz="4800" b="1" cap="none" baseline="0">
                <a:effectLst>
                  <a:outerShdw blurRad="31750" dist="25400" dir="540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3922713" y="2931712"/>
            <a:ext cx="4572000" cy="1454888"/>
          </a:xfrm>
        </p:spPr>
        <p:txBody>
          <a:bodyPr/>
          <a:lstStyle>
            <a:lvl1pPr marL="0" indent="0" algn="l">
              <a:buNone/>
              <a:defRPr sz="2300">
                <a:solidFill>
                  <a:schemeClr val="tx1"/>
                </a:solidFill>
              </a:defRPr>
            </a:lvl1pPr>
            <a:lvl2pPr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6" name="Дата 3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D9890E9-2D19-45DE-B78F-4E00714CCC72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7" name="Нижний колонтитул 4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8" name="Номер слайда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7ABD7030-8C6D-46CF-A328-080C86D0B66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Содержимое 2"/>
          <p:cNvSpPr>
            <a:spLocks noGrp="1"/>
          </p:cNvSpPr>
          <p:nvPr>
            <p:ph sz="half" idx="1"/>
          </p:nvPr>
        </p:nvSpPr>
        <p:spPr>
          <a:xfrm>
            <a:off x="457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Содержимое 3"/>
          <p:cNvSpPr>
            <a:spLocks noGrp="1"/>
          </p:cNvSpPr>
          <p:nvPr>
            <p:ph sz="half" idx="2"/>
          </p:nvPr>
        </p:nvSpPr>
        <p:spPr>
          <a:xfrm>
            <a:off x="4648200" y="1481328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8" name="Заголовок 7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DAF0F8-F808-4FD1-A937-8A566C13F502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F15092DC-F96B-4260-8849-F98CBF61A092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woTxTwoObj" preserve="1">
  <p:cSld name="Сравнение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8229600" cy="1143000"/>
          </a:xfrm>
        </p:spPr>
        <p:txBody>
          <a:bodyPr/>
          <a:lstStyle>
            <a:lvl1pPr>
              <a:defRPr/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1"/>
          </p:nvPr>
        </p:nvSpPr>
        <p:spPr>
          <a:xfrm>
            <a:off x="457200" y="5410200"/>
            <a:ext cx="4040188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Текст 3"/>
          <p:cNvSpPr>
            <a:spLocks noGrp="1"/>
          </p:cNvSpPr>
          <p:nvPr>
            <p:ph type="body" sz="half" idx="3"/>
          </p:nvPr>
        </p:nvSpPr>
        <p:spPr>
          <a:xfrm>
            <a:off x="4645026" y="5410200"/>
            <a:ext cx="4041775" cy="762000"/>
          </a:xfrm>
          <a:solidFill>
            <a:schemeClr val="accent1"/>
          </a:solidFill>
          <a:ln w="9652">
            <a:solidFill>
              <a:schemeClr val="accent1"/>
            </a:solidFill>
            <a:miter lim="800000"/>
          </a:ln>
        </p:spPr>
        <p:txBody>
          <a:bodyPr lIns="182880" anchor="ctr"/>
          <a:lstStyle>
            <a:lvl1pPr marL="0" indent="0">
              <a:buNone/>
              <a:defRPr sz="2400" b="0">
                <a:solidFill>
                  <a:schemeClr val="bg1"/>
                </a:solidFill>
              </a:defRPr>
            </a:lvl1pPr>
            <a:lvl2pPr>
              <a:buNone/>
              <a:defRPr sz="2000" b="1"/>
            </a:lvl2pPr>
            <a:lvl3pPr>
              <a:buNone/>
              <a:defRPr sz="1800" b="1"/>
            </a:lvl3pPr>
            <a:lvl4pPr>
              <a:buNone/>
              <a:defRPr sz="1600" b="1"/>
            </a:lvl4pPr>
            <a:lvl5pPr>
              <a:buNone/>
              <a:defRPr sz="1600" b="1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5" name="Содержимое 4"/>
          <p:cNvSpPr>
            <a:spLocks noGrp="1"/>
          </p:cNvSpPr>
          <p:nvPr>
            <p:ph sz="quarter" idx="2"/>
          </p:nvPr>
        </p:nvSpPr>
        <p:spPr>
          <a:xfrm>
            <a:off x="457200" y="1444294"/>
            <a:ext cx="4040188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6" name="Содержимое 5"/>
          <p:cNvSpPr>
            <a:spLocks noGrp="1"/>
          </p:cNvSpPr>
          <p:nvPr>
            <p:ph sz="quarter" idx="4"/>
          </p:nvPr>
        </p:nvSpPr>
        <p:spPr>
          <a:xfrm>
            <a:off x="4645025" y="1444294"/>
            <a:ext cx="4041775" cy="3941763"/>
          </a:xfrm>
          <a:ln>
            <a:noFill/>
            <a:prstDash val="sysDash"/>
            <a:miter lim="800000"/>
          </a:ln>
        </p:spPr>
        <p:txBody>
          <a:bodyPr/>
          <a:lstStyle>
            <a:lvl1pPr>
              <a:spcBef>
                <a:spcPts val="0"/>
              </a:spcBef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7" name="Дата 6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4818279A-EBB6-48F6-A2F9-049922E76ADC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8" name="Нижний колонтитул 7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9" name="Номер слайда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B48B1A7C-A49F-4917-88AB-C8858557C2A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Заголовок 5"/>
          <p:cNvSpPr>
            <a:spLocks noGrp="1"/>
          </p:cNvSpPr>
          <p:nvPr>
            <p:ph type="title"/>
          </p:nvPr>
        </p:nvSpPr>
        <p:spPr/>
        <p:txBody>
          <a:bodyPr rtlCol="0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Дата 2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3F1BBCC-1E0C-4F53-BCBC-CB1E21F40E07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4" name="Нижний колонтитул 3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5" name="Номер слайда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9076039F-2C26-4992-9256-9847B35AD710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CB796DB1-A0BB-4789-9DE6-18DEF23C0A1A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3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4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B7AC76CC-BD33-45B1-8F5D-19BAD7811BC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Объект с подписью"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914400" y="4876800"/>
            <a:ext cx="7481776" cy="457200"/>
          </a:xfrm>
        </p:spPr>
        <p:txBody>
          <a:bodyPr anchor="t">
            <a:noAutofit/>
            <a:sp3d prstMaterial="softEdge">
              <a:bevelT w="0" h="0"/>
            </a:sp3d>
          </a:bodyPr>
          <a:lstStyle>
            <a:lvl1pPr algn="r">
              <a:buNone/>
              <a:defRPr sz="2500" b="0">
                <a:solidFill>
                  <a:schemeClr val="accent1"/>
                </a:solidFill>
                <a:effectLst/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Текст 2"/>
          <p:cNvSpPr>
            <a:spLocks noGrp="1"/>
          </p:cNvSpPr>
          <p:nvPr>
            <p:ph type="body" idx="2"/>
          </p:nvPr>
        </p:nvSpPr>
        <p:spPr>
          <a:xfrm>
            <a:off x="4419600" y="5355102"/>
            <a:ext cx="3974592" cy="914400"/>
          </a:xfrm>
        </p:spPr>
        <p:txBody>
          <a:bodyPr/>
          <a:lstStyle>
            <a:lvl1pPr marL="0" indent="0" algn="r">
              <a:buNone/>
              <a:defRPr sz="1600"/>
            </a:lvl1pPr>
            <a:lvl2pPr>
              <a:buNone/>
              <a:defRPr sz="1200"/>
            </a:lvl2pPr>
            <a:lvl3pPr>
              <a:buNone/>
              <a:defRPr sz="1000"/>
            </a:lvl3pPr>
            <a:lvl4pPr>
              <a:buNone/>
              <a:defRPr sz="900"/>
            </a:lvl4pPr>
            <a:lvl5pPr>
              <a:buNone/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4" name="Содержимое 3"/>
          <p:cNvSpPr>
            <a:spLocks noGrp="1"/>
          </p:cNvSpPr>
          <p:nvPr>
            <p:ph sz="half" idx="1"/>
          </p:nvPr>
        </p:nvSpPr>
        <p:spPr>
          <a:xfrm>
            <a:off x="914400" y="274320"/>
            <a:ext cx="7479792" cy="4572000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5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322B4AFB-90C8-47B9-BD96-6A2B7B5471D4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6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7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  <a:extLst/>
          </a:lstStyle>
          <a:p>
            <a:pPr>
              <a:defRPr/>
            </a:pPr>
            <a:fld id="{559227CB-0C5F-4037-9101-988DCF8B532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lt1" tx1="dk1" bg2="lt2" tx2="dk2" accent1="accent1" accent2="accent2" accent3="accent3" accent4="accent4" accent5="accent5" accent6="accent6" hlink="hlink" folHlink="folHlink"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Рисунок с подписью">
    <p:bg>
      <p:bgRef idx="1002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олилиния 4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6" name="Полилиния 5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7" name="Прямоугольный треугольник 6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8" name="Прямая соединительная линия 7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Нашивка 8"/>
          <p:cNvSpPr/>
          <p:nvPr/>
        </p:nvSpPr>
        <p:spPr>
          <a:xfrm>
            <a:off x="8664575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0" name="Нашивка 9"/>
          <p:cNvSpPr/>
          <p:nvPr/>
        </p:nvSpPr>
        <p:spPr>
          <a:xfrm>
            <a:off x="8477250" y="4987925"/>
            <a:ext cx="182563" cy="228600"/>
          </a:xfrm>
          <a:prstGeom prst="chevron">
            <a:avLst>
              <a:gd name="adj" fmla="val 50000"/>
            </a:avLst>
          </a:prstGeom>
          <a:gradFill flip="none" rotWithShape="1">
            <a:gsLst>
              <a:gs pos="0">
                <a:schemeClr val="accent1">
                  <a:shade val="60000"/>
                  <a:satMod val="125000"/>
                </a:schemeClr>
              </a:gs>
              <a:gs pos="72000">
                <a:schemeClr val="accent1">
                  <a:tint val="90000"/>
                  <a:satMod val="138000"/>
                </a:schemeClr>
              </a:gs>
              <a:gs pos="100000">
                <a:schemeClr val="accent1">
                  <a:tint val="76000"/>
                  <a:satMod val="136000"/>
                </a:schemeClr>
              </a:gs>
            </a:gsLst>
            <a:lin ang="16200000" scaled="0"/>
          </a:gradFill>
          <a:ln w="3175" cap="rnd" cmpd="sng" algn="ctr">
            <a:solidFill>
              <a:schemeClr val="accent1">
                <a:shade val="50000"/>
              </a:schemeClr>
            </a:solidFill>
            <a:prstDash val="solid"/>
          </a:ln>
          <a:effectLst>
            <a:outerShdw blurRad="50800" dist="25400" dir="5400000">
              <a:srgbClr val="000000">
                <a:alpha val="46000"/>
              </a:srgbClr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4" name="Текст 3"/>
          <p:cNvSpPr>
            <a:spLocks noGrp="1"/>
          </p:cNvSpPr>
          <p:nvPr>
            <p:ph type="body" sz="half" idx="2"/>
          </p:nvPr>
        </p:nvSpPr>
        <p:spPr>
          <a:xfrm>
            <a:off x="1141232" y="5443402"/>
            <a:ext cx="7162800" cy="648232"/>
          </a:xfrm>
          <a:noFill/>
        </p:spPr>
        <p:txBody>
          <a:bodyPr tIns="0"/>
          <a:lstStyle>
            <a:lvl1pPr marL="0" marR="18288" indent="0" algn="r">
              <a:buNone/>
              <a:defRPr sz="1400"/>
            </a:lvl1pPr>
            <a:lvl2pPr>
              <a:defRPr sz="1200"/>
            </a:lvl2pPr>
            <a:lvl3pPr>
              <a:defRPr sz="1000"/>
            </a:lvl3pPr>
            <a:lvl4pPr>
              <a:defRPr sz="900"/>
            </a:lvl4pPr>
            <a:lvl5pPr>
              <a:defRPr sz="900"/>
            </a:lvl5pPr>
            <a:extLst/>
          </a:lstStyle>
          <a:p>
            <a:pPr lvl="0"/>
            <a:r>
              <a:rPr lang="ru-RU" smtClean="0"/>
              <a:t>Образец текста</a:t>
            </a:r>
          </a:p>
        </p:txBody>
      </p:sp>
      <p:sp>
        <p:nvSpPr>
          <p:cNvPr id="3" name="Рисунок 2"/>
          <p:cNvSpPr>
            <a:spLocks noGrp="1"/>
          </p:cNvSpPr>
          <p:nvPr>
            <p:ph type="pic" idx="1"/>
          </p:nvPr>
        </p:nvSpPr>
        <p:spPr>
          <a:xfrm>
            <a:off x="228600" y="189968"/>
            <a:ext cx="8686800" cy="4389120"/>
          </a:xfrm>
          <a:prstGeom prst="rect">
            <a:avLst/>
          </a:prstGeom>
          <a:solidFill>
            <a:schemeClr val="bg2"/>
          </a:solidFill>
          <a:ln>
            <a:solidFill>
              <a:schemeClr val="bg1"/>
            </a:solidFill>
          </a:ln>
          <a:effectLst>
            <a:innerShdw blurRad="95250">
              <a:srgbClr val="000000"/>
            </a:innerShdw>
          </a:effectLst>
        </p:spPr>
        <p:txBody>
          <a:bodyPr>
            <a:normAutofit/>
          </a:bodyPr>
          <a:lstStyle>
            <a:lvl1pPr marL="0" indent="0">
              <a:buNone/>
              <a:defRPr sz="3200"/>
            </a:lvl1pPr>
            <a:extLst/>
          </a:lstStyle>
          <a:p>
            <a:pPr lvl="0"/>
            <a:r>
              <a:rPr lang="ru-RU" noProof="0" smtClean="0"/>
              <a:t>Вставка рисунка</a:t>
            </a:r>
            <a:endParaRPr lang="en-US" noProof="0" dirty="0"/>
          </a:p>
        </p:txBody>
      </p:sp>
      <p:sp>
        <p:nvSpPr>
          <p:cNvPr id="2" name="Заголовок 1"/>
          <p:cNvSpPr>
            <a:spLocks noGrp="1"/>
          </p:cNvSpPr>
          <p:nvPr>
            <p:ph type="title"/>
          </p:nvPr>
        </p:nvSpPr>
        <p:spPr>
          <a:xfrm>
            <a:off x="228600" y="4865122"/>
            <a:ext cx="8075432" cy="562672"/>
          </a:xfrm>
          <a:noFill/>
        </p:spPr>
        <p:txBody>
          <a:bodyPr anchor="t">
            <a:sp3d prstMaterial="softEdge"/>
          </a:bodyPr>
          <a:lstStyle>
            <a:lvl1pPr marR="0" algn="r">
              <a:buNone/>
              <a:defRPr sz="3000" b="0">
                <a:solidFill>
                  <a:schemeClr val="accent1"/>
                </a:solidFill>
                <a:effectLst>
                  <a:outerShdw blurRad="50800" dist="25000" dir="5400000" algn="t" rotWithShape="0">
                    <a:prstClr val="black">
                      <a:alpha val="45000"/>
                    </a:prstClr>
                  </a:outerShdw>
                </a:effectLst>
              </a:defRPr>
            </a:lvl1pPr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1" name="Дата 4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34C0B5CC-4BA4-492B-814D-C231478EEACD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12" name="Нижний колонтитул 5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3" name="Номер слайда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 smtClean="0">
                <a:solidFill>
                  <a:schemeClr val="tx1"/>
                </a:solidFill>
              </a:defRPr>
            </a:lvl1pPr>
            <a:extLst/>
          </a:lstStyle>
          <a:p>
            <a:pPr>
              <a:defRPr/>
            </a:pPr>
            <a:fld id="{0637190E-2EC9-4108-9AB4-C84A928A495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overrideClrMapping bg1="dk1" tx1="lt1" bg2="dk2" tx2="lt2" accent1="accent1" accent2="accent2" accent3="accent3" accent4="accent4" accent5="accent5" accent6="accent6" hlink="hlink" folHlink="folHlink"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title"/>
          </p:nvPr>
        </p:nvSpPr>
        <p:spPr/>
        <p:txBody>
          <a:bodyPr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1481329"/>
            <a:ext cx="8229600" cy="4386071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8DFBB6-022A-4B33-884C-774D771AA328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574C6F20-FAC0-4857-9ED7-9008DA832E47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/>
          <p:cNvSpPr>
            <a:spLocks noGrp="1"/>
          </p:cNvSpPr>
          <p:nvPr>
            <p:ph type="title" orient="vert"/>
          </p:nvPr>
        </p:nvSpPr>
        <p:spPr>
          <a:xfrm>
            <a:off x="6844013" y="274640"/>
            <a:ext cx="1777470" cy="5592761"/>
          </a:xfrm>
        </p:spPr>
        <p:txBody>
          <a:bodyPr vert="eaVert"/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3" name="Вертикальный текст 2"/>
          <p:cNvSpPr>
            <a:spLocks noGrp="1"/>
          </p:cNvSpPr>
          <p:nvPr>
            <p:ph type="body" orient="vert" idx="1"/>
          </p:nvPr>
        </p:nvSpPr>
        <p:spPr>
          <a:xfrm>
            <a:off x="457200" y="274641"/>
            <a:ext cx="6324600" cy="5592760"/>
          </a:xfrm>
        </p:spPr>
        <p:txBody>
          <a:bodyPr vert="eaVert"/>
          <a:lstStyle>
            <a:extLst/>
          </a:lstStyle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/>
          </a:p>
        </p:txBody>
      </p:sp>
      <p:sp>
        <p:nvSpPr>
          <p:cNvPr id="4" name="Дата 9"/>
          <p:cNvSpPr>
            <a:spLocks noGrp="1"/>
          </p:cNvSpPr>
          <p:nvPr>
            <p:ph type="dt" sz="half" idx="10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763BE56-E61F-4560-879B-5FF5857B9760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5" name="Нижний колонтитул 21"/>
          <p:cNvSpPr>
            <a:spLocks noGrp="1"/>
          </p:cNvSpPr>
          <p:nvPr>
            <p:ph type="ftr" sz="quarter" idx="11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6" name="Номер слайда 17"/>
          <p:cNvSpPr>
            <a:spLocks noGrp="1"/>
          </p:cNvSpPr>
          <p:nvPr>
            <p:ph type="sldNum" sz="quarter" idx="12"/>
          </p:nvPr>
        </p:nvSpPr>
        <p:spPr/>
        <p:txBody>
          <a:bodyPr/>
          <a:lstStyle>
            <a:lvl1pPr>
              <a:defRPr/>
            </a:lvl1pPr>
          </a:lstStyle>
          <a:p>
            <a:pPr>
              <a:defRPr/>
            </a:pPr>
            <a:fld id="{92D00576-74D7-410B-BC17-414D1FB927FE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jpe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Полилиния 12"/>
          <p:cNvSpPr>
            <a:spLocks/>
          </p:cNvSpPr>
          <p:nvPr/>
        </p:nvSpPr>
        <p:spPr bwMode="auto">
          <a:xfrm>
            <a:off x="715963" y="5002213"/>
            <a:ext cx="3802062" cy="1443037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-329" y="347"/>
                </a:moveTo>
                <a:lnTo>
                  <a:pt x="7156" y="682"/>
                </a:lnTo>
                <a:lnTo>
                  <a:pt x="5229" y="682"/>
                </a:lnTo>
                <a:lnTo>
                  <a:pt x="-328" y="345"/>
                </a:lnTo>
              </a:path>
            </a:pathLst>
          </a:custGeom>
          <a:solidFill>
            <a:schemeClr val="accent1">
              <a:tint val="65000"/>
              <a:satMod val="115000"/>
              <a:alpha val="40000"/>
            </a:scheme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2" name="Полилиния 11"/>
          <p:cNvSpPr>
            <a:spLocks/>
          </p:cNvSpPr>
          <p:nvPr/>
        </p:nvSpPr>
        <p:spPr bwMode="auto">
          <a:xfrm>
            <a:off x="-53975" y="5784850"/>
            <a:ext cx="3802063" cy="838200"/>
          </a:xfrm>
          <a:custGeom>
            <a:avLst>
              <a:gd name="A1" fmla="val 0"/>
              <a:gd name="A2" fmla="val 0"/>
              <a:gd name="A3" fmla="val 0"/>
              <a:gd name="A4" fmla="val 0"/>
              <a:gd name="A5" fmla="val 0"/>
              <a:gd name="A6" fmla="val 0"/>
              <a:gd name="A7" fmla="val 0"/>
              <a:gd name="A8" fmla="val 0"/>
            </a:avLst>
            <a:gdLst/>
            <a:ahLst/>
            <a:cxnLst>
              <a:cxn ang="0">
                <a:pos x="0" y="0"/>
              </a:cxn>
              <a:cxn ang="0">
                <a:pos x="5760" y="0"/>
              </a:cxn>
              <a:cxn ang="0">
                <a:pos x="5760" y="528"/>
              </a:cxn>
              <a:cxn ang="0">
                <a:pos x="48" y="0"/>
              </a:cxn>
            </a:cxnLst>
            <a:rect l="0" t="0" r="0" b="0"/>
            <a:pathLst>
              <a:path w="5760" h="528">
                <a:moveTo>
                  <a:pt x="817" y="97"/>
                </a:moveTo>
                <a:lnTo>
                  <a:pt x="6408" y="682"/>
                </a:lnTo>
                <a:lnTo>
                  <a:pt x="5232" y="685"/>
                </a:lnTo>
                <a:lnTo>
                  <a:pt x="829" y="101"/>
                </a:lnTo>
              </a:path>
            </a:pathLst>
          </a:custGeom>
          <a:solidFill>
            <a:srgbClr val="000000">
              <a:alpha val="100000"/>
            </a:srgbClr>
          </a:solidFill>
          <a:ln w="9525" cap="flat" cmpd="sng" algn="ctr">
            <a:noFill/>
            <a:prstDash val="solid"/>
            <a:round/>
            <a:headEnd type="none" w="med" len="med"/>
            <a:tailEnd type="none" w="med" len="med"/>
          </a:ln>
          <a:effectLst/>
        </p:spPr>
        <p:txBody>
          <a:bodyPr/>
          <a:lstStyle>
            <a:extLst/>
          </a:lstStyle>
          <a:p>
            <a:pPr>
              <a:defRPr/>
            </a:pPr>
            <a:endParaRPr lang="en-US">
              <a:cs typeface="Arial" charset="0"/>
            </a:endParaRPr>
          </a:p>
        </p:txBody>
      </p:sp>
      <p:sp>
        <p:nvSpPr>
          <p:cNvPr id="14" name="Прямоугольный треугольник 13"/>
          <p:cNvSpPr>
            <a:spLocks/>
          </p:cNvSpPr>
          <p:nvPr/>
        </p:nvSpPr>
        <p:spPr bwMode="auto">
          <a:xfrm>
            <a:off x="-6042" y="5791253"/>
            <a:ext cx="3402314" cy="1080868"/>
          </a:xfrm>
          <a:prstGeom prst="rtTriangle">
            <a:avLst/>
          </a:prstGeom>
          <a:blipFill>
            <a:blip r:embed="rId13" cstate="print">
              <a:alphaModFix amt="50000"/>
            </a:blip>
            <a:tile tx="0" ty="0" sx="50000" sy="50000" flip="none" algn="t"/>
          </a:blipFill>
          <a:ln w="12700" cap="rnd" cmpd="thickThin" algn="ctr">
            <a:noFill/>
            <a:prstDash val="solid"/>
          </a:ln>
          <a:effectLst>
            <a:fillOverlay blend="mult">
              <a:gradFill flip="none" rotWithShape="1">
                <a:gsLst>
                  <a:gs pos="0">
                    <a:schemeClr val="accent1">
                      <a:shade val="20000"/>
                      <a:satMod val="176000"/>
                      <a:alpha val="100000"/>
                    </a:schemeClr>
                  </a:gs>
                  <a:gs pos="18000">
                    <a:schemeClr val="accent1">
                      <a:shade val="48000"/>
                      <a:satMod val="153000"/>
                      <a:alpha val="100000"/>
                    </a:schemeClr>
                  </a:gs>
                  <a:gs pos="43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45000">
                    <a:schemeClr val="accent1">
                      <a:tint val="85000"/>
                      <a:satMod val="150000"/>
                      <a:alpha val="100000"/>
                    </a:schemeClr>
                  </a:gs>
                  <a:gs pos="50000">
                    <a:schemeClr val="accent1">
                      <a:tint val="86000"/>
                      <a:satMod val="149000"/>
                      <a:alpha val="100000"/>
                    </a:schemeClr>
                  </a:gs>
                  <a:gs pos="79000">
                    <a:schemeClr val="accent1">
                      <a:shade val="53000"/>
                      <a:satMod val="150000"/>
                      <a:alpha val="100000"/>
                    </a:schemeClr>
                  </a:gs>
                  <a:gs pos="100000">
                    <a:schemeClr val="accent1">
                      <a:shade val="25000"/>
                      <a:satMod val="170000"/>
                      <a:alpha val="100000"/>
                    </a:schemeClr>
                  </a:gs>
                </a:gsLst>
                <a:lin ang="450000" scaled="1"/>
                <a:tileRect/>
              </a:gradFill>
            </a:fillOverlay>
          </a:effectLst>
        </p:spPr>
        <p:style>
          <a:lnRef idx="3">
            <a:schemeClr val="lt1"/>
          </a:lnRef>
          <a:fillRef idx="1">
            <a:schemeClr val="accent1"/>
          </a:fillRef>
          <a:effectRef idx="1">
            <a:schemeClr val="accent1"/>
          </a:effectRef>
          <a:fontRef idx="minor">
            <a:schemeClr val="lt1"/>
          </a:fontRef>
        </p:style>
        <p:txBody>
          <a:bodyPr anchor="ctr"/>
          <a:lstStyle>
            <a:extLst/>
          </a:lstStyle>
          <a:p>
            <a:pPr algn="ctr">
              <a:defRPr/>
            </a:pPr>
            <a:endParaRPr lang="en-US"/>
          </a:p>
        </p:txBody>
      </p:sp>
      <p:cxnSp>
        <p:nvCxnSpPr>
          <p:cNvPr id="15" name="Прямая соединительная линия 14"/>
          <p:cNvCxnSpPr/>
          <p:nvPr/>
        </p:nvCxnSpPr>
        <p:spPr>
          <a:xfrm>
            <a:off x="-9237" y="5787738"/>
            <a:ext cx="3405509" cy="1084383"/>
          </a:xfrm>
          <a:prstGeom prst="line">
            <a:avLst/>
          </a:prstGeom>
          <a:noFill/>
          <a:ln w="12065" cap="flat" cmpd="sng" algn="ctr">
            <a:gradFill>
              <a:gsLst>
                <a:gs pos="45000">
                  <a:schemeClr val="accent1">
                    <a:tint val="70000"/>
                    <a:satMod val="110000"/>
                  </a:schemeClr>
                </a:gs>
                <a:gs pos="15000">
                  <a:schemeClr val="accent1">
                    <a:shade val="40000"/>
                    <a:satMod val="110000"/>
                  </a:schemeClr>
                </a:gs>
              </a:gsLst>
              <a:lin ang="5400000" scaled="1"/>
            </a:gradFill>
            <a:prstDash val="solid"/>
            <a:miter lim="800000"/>
          </a:ln>
          <a:effectLst/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9" name="Заголовок 8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anchor="ctr">
            <a:normAutofit/>
            <a:scene3d>
              <a:camera prst="orthographicFront"/>
              <a:lightRig rig="soft" dir="t"/>
            </a:scene3d>
            <a:sp3d prstMaterial="softEdge">
              <a:bevelT w="25400" h="25400"/>
            </a:sp3d>
          </a:bodyPr>
          <a:lstStyle>
            <a:extLst/>
          </a:lstStyle>
          <a:p>
            <a:r>
              <a:rPr lang="ru-RU" smtClean="0"/>
              <a:t>Образец заголовка</a:t>
            </a:r>
            <a:endParaRPr lang="en-US"/>
          </a:p>
        </p:txBody>
      </p:sp>
      <p:sp>
        <p:nvSpPr>
          <p:cNvPr id="1033" name="Текст 29"/>
          <p:cNvSpPr>
            <a:spLocks noGrp="1"/>
          </p:cNvSpPr>
          <p:nvPr>
            <p:ph type="body" idx="1"/>
          </p:nvPr>
        </p:nvSpPr>
        <p:spPr bwMode="auto">
          <a:xfrm>
            <a:off x="457200" y="1481138"/>
            <a:ext cx="8229600" cy="4525962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/>
            <a:r>
              <a:rPr lang="ru-RU" smtClean="0"/>
              <a:t>Образец текста</a:t>
            </a:r>
          </a:p>
          <a:p>
            <a:pPr lvl="1"/>
            <a:r>
              <a:rPr lang="ru-RU" smtClean="0"/>
              <a:t>Второй уровень</a:t>
            </a:r>
          </a:p>
          <a:p>
            <a:pPr lvl="2"/>
            <a:r>
              <a:rPr lang="ru-RU" smtClean="0"/>
              <a:t>Третий уровень</a:t>
            </a:r>
          </a:p>
          <a:p>
            <a:pPr lvl="3"/>
            <a:r>
              <a:rPr lang="ru-RU" smtClean="0"/>
              <a:t>Четвертый уровень</a:t>
            </a:r>
          </a:p>
          <a:p>
            <a:pPr lvl="4"/>
            <a:r>
              <a:rPr lang="ru-RU" smtClean="0"/>
              <a:t>Пятый уровень</a:t>
            </a:r>
            <a:endParaRPr lang="en-US" smtClean="0"/>
          </a:p>
        </p:txBody>
      </p:sp>
      <p:sp>
        <p:nvSpPr>
          <p:cNvPr id="10" name="Дата 9"/>
          <p:cNvSpPr>
            <a:spLocks noGrp="1"/>
          </p:cNvSpPr>
          <p:nvPr>
            <p:ph type="dt" sz="half" idx="2"/>
          </p:nvPr>
        </p:nvSpPr>
        <p:spPr>
          <a:xfrm>
            <a:off x="6727825" y="6408738"/>
            <a:ext cx="1919288" cy="365125"/>
          </a:xfrm>
          <a:prstGeom prst="rect">
            <a:avLst/>
          </a:prstGeom>
        </p:spPr>
        <p:txBody>
          <a:bodyPr vert="horz" anchor="b"/>
          <a:lstStyle>
            <a:lvl1pPr algn="l" eaLnBrk="1" latinLnBrk="0" hangingPunct="1">
              <a:defRPr kumimoji="0" sz="1000" smtClean="0">
                <a:solidFill>
                  <a:schemeClr val="tx1"/>
                </a:solidFill>
                <a:cs typeface="Arial" charset="0"/>
              </a:defRPr>
            </a:lvl1pPr>
            <a:extLst/>
          </a:lstStyle>
          <a:p>
            <a:pPr>
              <a:defRPr/>
            </a:pPr>
            <a:fld id="{272C265E-A7B7-404A-AA87-9CDAC919866A}" type="datetimeFigureOut">
              <a:rPr lang="en-US"/>
              <a:pPr>
                <a:defRPr/>
              </a:pPr>
              <a:t>8/26/2020</a:t>
            </a:fld>
            <a:endParaRPr lang="en-US"/>
          </a:p>
        </p:txBody>
      </p:sp>
      <p:sp>
        <p:nvSpPr>
          <p:cNvPr id="22" name="Нижний колонтитул 21"/>
          <p:cNvSpPr>
            <a:spLocks noGrp="1"/>
          </p:cNvSpPr>
          <p:nvPr>
            <p:ph type="ftr" sz="quarter" idx="3"/>
          </p:nvPr>
        </p:nvSpPr>
        <p:spPr>
          <a:xfrm>
            <a:off x="4379913" y="6408738"/>
            <a:ext cx="2351087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>
                <a:solidFill>
                  <a:schemeClr val="tx1"/>
                </a:solidFill>
                <a:cs typeface="Arial" charset="0"/>
              </a:defRPr>
            </a:lvl1pPr>
            <a:extLst/>
          </a:lstStyle>
          <a:p>
            <a:pPr>
              <a:defRPr/>
            </a:pPr>
            <a:endParaRPr lang="en-US"/>
          </a:p>
        </p:txBody>
      </p:sp>
      <p:sp>
        <p:nvSpPr>
          <p:cNvPr id="18" name="Номер слайда 17"/>
          <p:cNvSpPr>
            <a:spLocks noGrp="1"/>
          </p:cNvSpPr>
          <p:nvPr>
            <p:ph type="sldNum" sz="quarter" idx="4"/>
          </p:nvPr>
        </p:nvSpPr>
        <p:spPr>
          <a:xfrm>
            <a:off x="8647113" y="6408738"/>
            <a:ext cx="366712" cy="365125"/>
          </a:xfrm>
          <a:prstGeom prst="rect">
            <a:avLst/>
          </a:prstGeom>
        </p:spPr>
        <p:txBody>
          <a:bodyPr vert="horz" anchor="b"/>
          <a:lstStyle>
            <a:lvl1pPr algn="r" eaLnBrk="1" latinLnBrk="0" hangingPunct="1">
              <a:defRPr kumimoji="0" sz="1000" b="0" smtClean="0">
                <a:solidFill>
                  <a:schemeClr val="tx1"/>
                </a:solidFill>
                <a:cs typeface="Arial" charset="0"/>
              </a:defRPr>
            </a:lvl1pPr>
            <a:extLst/>
          </a:lstStyle>
          <a:p>
            <a:pPr>
              <a:defRPr/>
            </a:pPr>
            <a:fld id="{EEC8C1EF-9CE9-43F4-82EB-377B15C12A14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767" r:id="rId1"/>
    <p:sldLayoutId id="2147483763" r:id="rId2"/>
    <p:sldLayoutId id="2147483768" r:id="rId3"/>
    <p:sldLayoutId id="2147483769" r:id="rId4"/>
    <p:sldLayoutId id="2147483770" r:id="rId5"/>
    <p:sldLayoutId id="2147483771" r:id="rId6"/>
    <p:sldLayoutId id="2147483764" r:id="rId7"/>
    <p:sldLayoutId id="2147483772" r:id="rId8"/>
    <p:sldLayoutId id="2147483773" r:id="rId9"/>
    <p:sldLayoutId id="2147483765" r:id="rId10"/>
    <p:sldLayoutId id="2147483766" r:id="rId11"/>
  </p:sldLayoutIdLst>
  <p:txStyles>
    <p:titleStyle>
      <a:lvl1pPr algn="l" rtl="0" fontAlgn="base">
        <a:spcBef>
          <a:spcPct val="0"/>
        </a:spcBef>
        <a:spcAft>
          <a:spcPct val="0"/>
        </a:spcAft>
        <a:defRPr sz="4100" b="1" kern="1200">
          <a:solidFill>
            <a:schemeClr val="tx2"/>
          </a:solidFill>
          <a:effectLst>
            <a:outerShdw blurRad="31750" dist="25400" dir="5400000" algn="tl" rotWithShape="0">
              <a:srgbClr val="000000">
                <a:alpha val="25000"/>
              </a:srgbClr>
            </a:outerShdw>
          </a:effectLst>
          <a:latin typeface="+mj-lt"/>
          <a:ea typeface="+mj-ea"/>
          <a:cs typeface="+mj-cs"/>
        </a:defRPr>
      </a:lvl1pPr>
      <a:lvl2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2pPr>
      <a:lvl3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3pPr>
      <a:lvl4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4pPr>
      <a:lvl5pPr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5pPr>
      <a:lvl6pPr marL="4572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6pPr>
      <a:lvl7pPr marL="9144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7pPr>
      <a:lvl8pPr marL="13716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8pPr>
      <a:lvl9pPr marL="1828800" algn="l" rtl="0" fontAlgn="base">
        <a:spcBef>
          <a:spcPct val="0"/>
        </a:spcBef>
        <a:spcAft>
          <a:spcPct val="0"/>
        </a:spcAft>
        <a:defRPr sz="4100" b="1">
          <a:solidFill>
            <a:schemeClr val="tx2"/>
          </a:solidFill>
          <a:latin typeface="Lucida Sans Unicode" pitchFamily="34" charset="0"/>
        </a:defRPr>
      </a:lvl9pPr>
      <a:extLst/>
    </p:titleStyle>
    <p:bodyStyle>
      <a:lvl1pPr marL="365125" indent="-255588" algn="l" rtl="0" fontAlgn="base">
        <a:spcBef>
          <a:spcPts val="400"/>
        </a:spcBef>
        <a:spcAft>
          <a:spcPct val="0"/>
        </a:spcAft>
        <a:buClr>
          <a:schemeClr val="accent1"/>
        </a:buClr>
        <a:buSzPct val="68000"/>
        <a:buFont typeface="Wingdings 3" pitchFamily="18" charset="2"/>
        <a:buChar char=""/>
        <a:defRPr sz="2700" kern="1200">
          <a:solidFill>
            <a:schemeClr val="tx1"/>
          </a:solidFill>
          <a:latin typeface="+mn-lt"/>
          <a:ea typeface="+mn-ea"/>
          <a:cs typeface="+mn-cs"/>
        </a:defRPr>
      </a:lvl1pPr>
      <a:lvl2pPr marL="620713" indent="-228600" algn="l" rtl="0" fontAlgn="base">
        <a:spcBef>
          <a:spcPts val="325"/>
        </a:spcBef>
        <a:spcAft>
          <a:spcPct val="0"/>
        </a:spcAft>
        <a:buClr>
          <a:schemeClr val="accent1"/>
        </a:buClr>
        <a:buFont typeface="Verdana" pitchFamily="34" charset="0"/>
        <a:buChar char="◦"/>
        <a:defRPr sz="2300" kern="1200">
          <a:solidFill>
            <a:schemeClr val="tx1"/>
          </a:solidFill>
          <a:latin typeface="+mn-lt"/>
          <a:ea typeface="+mn-ea"/>
          <a:cs typeface="+mn-cs"/>
        </a:defRPr>
      </a:lvl2pPr>
      <a:lvl3pPr marL="858838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SzPct val="100000"/>
        <a:buFont typeface="Wingdings 2" pitchFamily="18" charset="2"/>
        <a:buChar char=""/>
        <a:defRPr sz="2100" kern="1200">
          <a:solidFill>
            <a:schemeClr val="tx1"/>
          </a:solidFill>
          <a:latin typeface="+mn-lt"/>
          <a:ea typeface="+mn-ea"/>
          <a:cs typeface="+mn-cs"/>
        </a:defRPr>
      </a:lvl3pPr>
      <a:lvl4pPr marL="11430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sz="190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indent="-228600" algn="l" rtl="0" fontAlgn="base">
        <a:spcBef>
          <a:spcPts val="350"/>
        </a:spcBef>
        <a:spcAft>
          <a:spcPct val="0"/>
        </a:spcAft>
        <a:buClr>
          <a:schemeClr val="accent2"/>
        </a:buClr>
        <a:buFont typeface="Wingdings 2" pitchFamily="18" charset="2"/>
        <a:buChar char="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16002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18288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7pPr>
      <a:lvl8pPr marL="20574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>
          <a:solidFill>
            <a:schemeClr val="tx1"/>
          </a:solidFill>
          <a:latin typeface="+mn-lt"/>
          <a:ea typeface="+mn-ea"/>
          <a:cs typeface="+mn-cs"/>
        </a:defRPr>
      </a:lvl8pPr>
      <a:lvl9pPr marL="2286000" indent="-228600" algn="l" rtl="0" eaLnBrk="1" latinLnBrk="0" hangingPunct="1">
        <a:spcBef>
          <a:spcPts val="350"/>
        </a:spcBef>
        <a:buClr>
          <a:schemeClr val="accent3"/>
        </a:buClr>
        <a:buFont typeface="Wingdings 2"/>
        <a:buChar char=""/>
        <a:defRPr kumimoji="0" sz="1600" kern="1200" baseline="0">
          <a:solidFill>
            <a:schemeClr val="tx1"/>
          </a:solidFill>
          <a:latin typeface="+mn-lt"/>
          <a:ea typeface="+mn-ea"/>
          <a:cs typeface="+mn-cs"/>
        </a:defRPr>
      </a:lvl9pPr>
      <a:extLst/>
    </p:bodyStyle>
    <p:otherStyle>
      <a:lvl1pPr marL="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rtl="0" eaLnBrk="1" latinLnBrk="0" hangingPunct="1">
        <a:defRPr kumimoji="0" kern="1200">
          <a:solidFill>
            <a:schemeClr val="tx1"/>
          </a:solidFill>
          <a:latin typeface="+mn-lt"/>
          <a:ea typeface="+mn-ea"/>
          <a:cs typeface="+mn-cs"/>
        </a:defRPr>
      </a:lvl9pPr>
      <a:extLst/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762000" y="3581400"/>
            <a:ext cx="7543800" cy="1295400"/>
          </a:xfrm>
        </p:spPr>
        <p:txBody>
          <a:bodyPr>
            <a:noAutofit/>
          </a:bodyPr>
          <a:lstStyle/>
          <a:p>
            <a:pPr algn="ctr" fontAlgn="auto">
              <a:spcAft>
                <a:spcPts val="0"/>
              </a:spcAft>
              <a:defRPr/>
            </a:pP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smtClean="0">
                <a:solidFill>
                  <a:schemeClr val="tx1"/>
                </a:solidFill>
              </a:rPr>
              <a:t/>
            </a:r>
            <a:br>
              <a:rPr lang="ru-RU" sz="6000" dirty="0" smtClean="0">
                <a:solidFill>
                  <a:schemeClr val="tx1"/>
                </a:solidFill>
              </a:rPr>
            </a:br>
            <a:r>
              <a:rPr lang="ru-RU" sz="6000" dirty="0" err="1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Тақырыбы</a:t>
            </a:r>
            <a:r>
              <a:rPr lang="ru-RU" sz="6000" dirty="0" smtClean="0">
                <a:solidFill>
                  <a:schemeClr val="tx1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: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қамтамасыздандыру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chemeClr val="accent1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r>
              <a:rPr lang="ru-RU" dirty="0" err="1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Операциялық</a:t>
            </a:r>
            <a:r>
              <a:rPr lang="ru-RU" dirty="0" smtClean="0">
                <a:solidFill>
                  <a:schemeClr val="accent1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effectLst/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endParaRPr lang="ru-RU" dirty="0">
              <a:solidFill>
                <a:srgbClr val="0070C0"/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381000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Скругленный прямоугольник 5"/>
          <p:cNvSpPr/>
          <p:nvPr/>
        </p:nvSpPr>
        <p:spPr>
          <a:xfrm>
            <a:off x="3215054" y="523875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Бағдарламалық қамсыздандыру (БҚ)</a:t>
            </a:r>
            <a:endParaRPr lang="ru-RU" dirty="0"/>
          </a:p>
        </p:txBody>
      </p:sp>
      <p:sp>
        <p:nvSpPr>
          <p:cNvPr id="7" name="Скругленный прямоугольник 6"/>
          <p:cNvSpPr/>
          <p:nvPr/>
        </p:nvSpPr>
        <p:spPr>
          <a:xfrm>
            <a:off x="3215054" y="3682512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Қолданбалы бағдарламалар пакеті</a:t>
            </a:r>
            <a:endParaRPr lang="ru-RU" dirty="0"/>
          </a:p>
        </p:txBody>
      </p:sp>
      <p:sp>
        <p:nvSpPr>
          <p:cNvPr id="8" name="Скругленный прямоугольник 7"/>
          <p:cNvSpPr/>
          <p:nvPr/>
        </p:nvSpPr>
        <p:spPr>
          <a:xfrm>
            <a:off x="3215054" y="2620108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Қолданбалы бағдарламалар</a:t>
            </a:r>
            <a:endParaRPr lang="ru-RU" dirty="0"/>
          </a:p>
        </p:txBody>
      </p:sp>
      <p:sp>
        <p:nvSpPr>
          <p:cNvPr id="9" name="Скругленный прямоугольник 8"/>
          <p:cNvSpPr/>
          <p:nvPr/>
        </p:nvSpPr>
        <p:spPr>
          <a:xfrm>
            <a:off x="570031" y="5410200"/>
            <a:ext cx="2127739" cy="594945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Операциялық қабықшалар</a:t>
            </a:r>
            <a:endParaRPr lang="ru-RU" dirty="0"/>
          </a:p>
        </p:txBody>
      </p:sp>
      <p:sp>
        <p:nvSpPr>
          <p:cNvPr id="10" name="Скругленный прямоугольник 9"/>
          <p:cNvSpPr/>
          <p:nvPr/>
        </p:nvSpPr>
        <p:spPr>
          <a:xfrm>
            <a:off x="3215054" y="1635369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Қолданбалы БҚ</a:t>
            </a:r>
            <a:endParaRPr lang="ru-RU" dirty="0"/>
          </a:p>
        </p:txBody>
      </p:sp>
      <p:sp>
        <p:nvSpPr>
          <p:cNvPr id="11" name="Скругленный прямоугольник 10"/>
          <p:cNvSpPr/>
          <p:nvPr/>
        </p:nvSpPr>
        <p:spPr>
          <a:xfrm>
            <a:off x="556839" y="4419600"/>
            <a:ext cx="2186353" cy="644769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Қабықша бағдарламалар</a:t>
            </a:r>
            <a:endParaRPr lang="ru-RU" dirty="0"/>
          </a:p>
        </p:txBody>
      </p:sp>
      <p:sp>
        <p:nvSpPr>
          <p:cNvPr id="12" name="Скругленный прямоугольник 11"/>
          <p:cNvSpPr/>
          <p:nvPr/>
        </p:nvSpPr>
        <p:spPr>
          <a:xfrm>
            <a:off x="540725" y="3505200"/>
            <a:ext cx="2186353" cy="714376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Қызметтік бағдарламалар </a:t>
            </a:r>
          </a:p>
          <a:p>
            <a:pPr algn="ctr"/>
            <a:r>
              <a:rPr lang="kk-KZ" dirty="0" smtClean="0"/>
              <a:t>( Утилиттер )</a:t>
            </a:r>
            <a:endParaRPr lang="ru-RU" dirty="0"/>
          </a:p>
        </p:txBody>
      </p:sp>
      <p:sp>
        <p:nvSpPr>
          <p:cNvPr id="13" name="Скругленный прямоугольник 12"/>
          <p:cNvSpPr/>
          <p:nvPr/>
        </p:nvSpPr>
        <p:spPr>
          <a:xfrm>
            <a:off x="540724" y="2667000"/>
            <a:ext cx="2186352" cy="637442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Операциялық жүйелер</a:t>
            </a:r>
            <a:endParaRPr lang="ru-RU" dirty="0"/>
          </a:p>
        </p:txBody>
      </p:sp>
      <p:sp>
        <p:nvSpPr>
          <p:cNvPr id="14" name="Скругленный прямоугольник 13"/>
          <p:cNvSpPr/>
          <p:nvPr/>
        </p:nvSpPr>
        <p:spPr>
          <a:xfrm>
            <a:off x="6477000" y="1635369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Аспаптық БҚ</a:t>
            </a:r>
            <a:endParaRPr lang="ru-RU" dirty="0"/>
          </a:p>
        </p:txBody>
      </p:sp>
      <p:sp>
        <p:nvSpPr>
          <p:cNvPr id="15" name="Скругленный прямоугольник 14"/>
          <p:cNvSpPr/>
          <p:nvPr/>
        </p:nvSpPr>
        <p:spPr>
          <a:xfrm>
            <a:off x="228600" y="1635369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Жүйелік БҚ</a:t>
            </a:r>
            <a:endParaRPr lang="ru-RU" dirty="0"/>
          </a:p>
        </p:txBody>
      </p:sp>
      <p:sp>
        <p:nvSpPr>
          <p:cNvPr id="18" name="Скругленный прямоугольник 17"/>
          <p:cNvSpPr/>
          <p:nvPr/>
        </p:nvSpPr>
        <p:spPr>
          <a:xfrm>
            <a:off x="6477000" y="3682512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Жобалаудың визуалды құралдары</a:t>
            </a:r>
            <a:endParaRPr lang="ru-RU" dirty="0"/>
          </a:p>
        </p:txBody>
      </p:sp>
      <p:sp>
        <p:nvSpPr>
          <p:cNvPr id="19" name="Скругленный прямоугольник 18"/>
          <p:cNvSpPr/>
          <p:nvPr/>
        </p:nvSpPr>
        <p:spPr>
          <a:xfrm>
            <a:off x="6477000" y="2620108"/>
            <a:ext cx="2667000" cy="838200"/>
          </a:xfrm>
          <a:prstGeom prst="roundRect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kk-KZ" dirty="0" smtClean="0"/>
              <a:t>Жобалаудың дәстүрлі құралдары</a:t>
            </a:r>
            <a:endParaRPr lang="ru-RU" dirty="0"/>
          </a:p>
        </p:txBody>
      </p:sp>
      <p:cxnSp>
        <p:nvCxnSpPr>
          <p:cNvPr id="21" name="Прямая соединительная линия 20"/>
          <p:cNvCxnSpPr>
            <a:stCxn id="6" idx="2"/>
            <a:endCxn id="10" idx="0"/>
          </p:cNvCxnSpPr>
          <p:nvPr/>
        </p:nvCxnSpPr>
        <p:spPr>
          <a:xfrm>
            <a:off x="4548554" y="1362075"/>
            <a:ext cx="0" cy="273294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3" name="Прямая соединительная линия 22"/>
          <p:cNvCxnSpPr/>
          <p:nvPr/>
        </p:nvCxnSpPr>
        <p:spPr>
          <a:xfrm>
            <a:off x="4548554" y="1447800"/>
            <a:ext cx="3261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4" name="Прямая соединительная линия 23"/>
          <p:cNvCxnSpPr/>
          <p:nvPr/>
        </p:nvCxnSpPr>
        <p:spPr>
          <a:xfrm>
            <a:off x="1288073" y="1447800"/>
            <a:ext cx="3261946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Прямая соединительная линия 26"/>
          <p:cNvCxnSpPr>
            <a:endCxn id="14" idx="0"/>
          </p:cNvCxnSpPr>
          <p:nvPr/>
        </p:nvCxnSpPr>
        <p:spPr>
          <a:xfrm>
            <a:off x="7810500" y="1447800"/>
            <a:ext cx="0" cy="1875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1" name="Прямая соединительная линия 30"/>
          <p:cNvCxnSpPr/>
          <p:nvPr/>
        </p:nvCxnSpPr>
        <p:spPr>
          <a:xfrm>
            <a:off x="1295400" y="1447800"/>
            <a:ext cx="0" cy="187569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8" name="Прямая соединительная линия 37"/>
          <p:cNvCxnSpPr/>
          <p:nvPr/>
        </p:nvCxnSpPr>
        <p:spPr>
          <a:xfrm>
            <a:off x="381000" y="2473569"/>
            <a:ext cx="0" cy="3234103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41" name="Прямая соединительная линия 40"/>
          <p:cNvCxnSpPr>
            <a:endCxn id="13" idx="1"/>
          </p:cNvCxnSpPr>
          <p:nvPr/>
        </p:nvCxnSpPr>
        <p:spPr>
          <a:xfrm>
            <a:off x="381000" y="2985721"/>
            <a:ext cx="159724" cy="0"/>
          </a:xfrm>
          <a:prstGeom prst="line">
            <a:avLst/>
          </a:prstGeom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743229649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52400" y="1295400"/>
            <a:ext cx="8229600" cy="5397500"/>
          </a:xfrm>
        </p:spPr>
        <p:txBody>
          <a:bodyPr/>
          <a:lstStyle/>
          <a:p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Операциялық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b="1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400" b="1" dirty="0">
                <a:latin typeface="Times New Roman" panose="02020603050405020304" pitchFamily="18" charset="0"/>
                <a:cs typeface="Times New Roman" panose="02020603050405020304" pitchFamily="18" charset="0"/>
              </a:rPr>
              <a:t> -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бұл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компьютердің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іске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қосқан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кезде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жүктелетін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құрылғылардың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басқаратын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арнайы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программа.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екі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негізгі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қызметті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орындайды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барлық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қолданбалы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программалардың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жұмыстарын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қолдап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олардың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–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бірімен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аппараттық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жабдықтармен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байланыстарын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қамтамасыз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ету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әрбір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адамға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ЭЕМ –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ді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жалпы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2400" dirty="0" err="1">
                <a:latin typeface="Times New Roman" panose="02020603050405020304" pitchFamily="18" charset="0"/>
                <a:cs typeface="Times New Roman" panose="02020603050405020304" pitchFamily="18" charset="0"/>
              </a:rPr>
              <a:t>мүмкіндігін</a:t>
            </a:r>
            <a:r>
              <a:rPr lang="ru-RU" sz="2400" dirty="0">
                <a:latin typeface="Times New Roman" panose="02020603050405020304" pitchFamily="18" charset="0"/>
                <a:cs typeface="Times New Roman" panose="02020603050405020304" pitchFamily="18" charset="0"/>
              </a:rPr>
              <a:t> беру.</a:t>
            </a:r>
          </a:p>
          <a:p>
            <a:pPr>
              <a:buNone/>
            </a:pPr>
            <a:r>
              <a:rPr lang="kk-KZ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 </a:t>
            </a:r>
          </a:p>
          <a:p>
            <a:pPr>
              <a:buNone/>
            </a:pPr>
            <a:r>
              <a:rPr lang="kk-KZ" dirty="0" smtClean="0">
                <a:solidFill>
                  <a:schemeClr val="accent4">
                    <a:lumMod val="50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Дербес компьютерлер үшiн кең тараған операциялық жүйелерге MS DOS, WINDOWS *, UNIX және т.б.</a:t>
            </a:r>
            <a:endParaRPr lang="ru-RU" dirty="0" smtClean="0">
              <a:solidFill>
                <a:schemeClr val="accent4">
                  <a:lumMod val="50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4" name="Рисунок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172200" y="185850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-7961" y="1828800"/>
            <a:ext cx="8618561" cy="4945584"/>
          </a:xfrm>
        </p:spPr>
        <p:txBody>
          <a:bodyPr/>
          <a:lstStyle/>
          <a:p>
            <a:pPr>
              <a:buNone/>
            </a:pPr>
            <a:r>
              <a:rPr lang="ru-RU" dirty="0" smtClean="0"/>
              <a:t>  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Дербес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компьютерге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арналған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операциялық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параметрлері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бойынша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ерекшеленеді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 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Атап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айтқанда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ОЖ-лер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: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көп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міндетті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қатар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атқаратын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;</a:t>
            </a:r>
          </a:p>
          <a:p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және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бірнеше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адам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пайдаланатын</a:t>
            </a:r>
            <a:r>
              <a:rPr lang="ru-RU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381000" y="685800"/>
            <a:ext cx="8229600" cy="1143000"/>
          </a:xfrm>
        </p:spPr>
        <p:txBody>
          <a:bodyPr>
            <a:normAutofit/>
          </a:bodyPr>
          <a:lstStyle/>
          <a:p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Операциялық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жүйелерді</a:t>
            </a:r>
            <a:r>
              <a:rPr lang="ru-RU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dirty="0" err="1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жіктеу</a:t>
            </a:r>
            <a:endParaRPr lang="ru-RU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7696" y="-8675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28600" y="1371600"/>
            <a:ext cx="8640762" cy="5040313"/>
            <a:chOff x="113" y="119"/>
            <a:chExt cx="5443" cy="3175"/>
          </a:xfrm>
        </p:grpSpPr>
        <p:sp>
          <p:nvSpPr>
            <p:cNvPr id="90123" name="Line 11"/>
            <p:cNvSpPr>
              <a:spLocks noChangeShapeType="1"/>
            </p:cNvSpPr>
            <p:nvPr/>
          </p:nvSpPr>
          <p:spPr bwMode="auto">
            <a:xfrm>
              <a:off x="2789" y="754"/>
              <a:ext cx="771" cy="1043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16" name="AutoShape 4"/>
            <p:cNvSpPr>
              <a:spLocks noChangeArrowheads="1"/>
            </p:cNvSpPr>
            <p:nvPr/>
          </p:nvSpPr>
          <p:spPr bwMode="auto">
            <a:xfrm>
              <a:off x="1655" y="408"/>
              <a:ext cx="2404" cy="39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kk-KZ" b="1" i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ОЖ-ді</a:t>
              </a:r>
              <a:r>
                <a:rPr lang="kk-KZ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 негізгі ерекшеліктеріне </a:t>
              </a:r>
            </a:p>
            <a:p>
              <a:pPr algn="ctr"/>
              <a:r>
                <a:rPr lang="kk-KZ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байланысты </a:t>
              </a:r>
              <a:r>
                <a:rPr lang="kk-KZ" b="1" i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жіктеу</a:t>
              </a:r>
              <a:r>
                <a:rPr lang="kk-KZ" b="1" dirty="0">
                  <a:solidFill>
                    <a:schemeClr val="tx2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rPr>
                <a:t>:</a:t>
              </a:r>
              <a:endParaRPr lang="ru-RU" b="1" dirty="0">
                <a:solidFill>
                  <a:schemeClr val="tx2"/>
                </a:solidFill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17" name="AutoShape 5"/>
            <p:cNvSpPr>
              <a:spLocks noChangeArrowheads="1"/>
            </p:cNvSpPr>
            <p:nvPr/>
          </p:nvSpPr>
          <p:spPr bwMode="auto">
            <a:xfrm>
              <a:off x="794" y="1225"/>
              <a:ext cx="1406" cy="39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kk-KZ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біресепті</a:t>
              </a:r>
              <a:endParaRPr lang="ru-RU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18" name="AutoShape 6"/>
            <p:cNvSpPr>
              <a:spLocks noChangeArrowheads="1"/>
            </p:cNvSpPr>
            <p:nvPr/>
          </p:nvSpPr>
          <p:spPr bwMode="auto">
            <a:xfrm>
              <a:off x="3424" y="1225"/>
              <a:ext cx="1406" cy="39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kk-KZ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көпесепті;</a:t>
              </a:r>
              <a:endParaRPr lang="ru-RU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19" name="AutoShape 7"/>
            <p:cNvSpPr>
              <a:spLocks noChangeArrowheads="1"/>
            </p:cNvSpPr>
            <p:nvPr/>
          </p:nvSpPr>
          <p:spPr bwMode="auto">
            <a:xfrm>
              <a:off x="1202" y="1813"/>
              <a:ext cx="1406" cy="39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kk-KZ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бірқолданушылы</a:t>
              </a:r>
              <a:endParaRPr lang="ru-RU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20" name="AutoShape 8"/>
            <p:cNvSpPr>
              <a:spLocks noChangeArrowheads="1"/>
            </p:cNvSpPr>
            <p:nvPr/>
          </p:nvSpPr>
          <p:spPr bwMode="auto">
            <a:xfrm>
              <a:off x="2880" y="1814"/>
              <a:ext cx="1406" cy="391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kk-KZ" sz="2000">
                  <a:latin typeface="Times New Roman" panose="02020603050405020304" pitchFamily="18" charset="0"/>
                  <a:cs typeface="Times New Roman" panose="02020603050405020304" pitchFamily="18" charset="0"/>
                </a:rPr>
                <a:t>көп қолданушылы</a:t>
              </a:r>
              <a:endParaRPr lang="ru-RU" sz="20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 flipH="1">
              <a:off x="2109" y="782"/>
              <a:ext cx="680" cy="103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24" name="Line 12"/>
            <p:cNvSpPr>
              <a:spLocks noChangeShapeType="1"/>
            </p:cNvSpPr>
            <p:nvPr/>
          </p:nvSpPr>
          <p:spPr bwMode="auto">
            <a:xfrm flipH="1">
              <a:off x="1565" y="799"/>
              <a:ext cx="1224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25" name="Line 13"/>
            <p:cNvSpPr>
              <a:spLocks noChangeShapeType="1"/>
            </p:cNvSpPr>
            <p:nvPr/>
          </p:nvSpPr>
          <p:spPr bwMode="auto">
            <a:xfrm>
              <a:off x="2789" y="799"/>
              <a:ext cx="1316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30" name="AutoShape 18"/>
            <p:cNvSpPr>
              <a:spLocks noChangeArrowheads="1"/>
            </p:cNvSpPr>
            <p:nvPr/>
          </p:nvSpPr>
          <p:spPr bwMode="auto">
            <a:xfrm>
              <a:off x="4286" y="119"/>
              <a:ext cx="1270" cy="998"/>
            </a:xfrm>
            <a:prstGeom prst="wedgeRoundRectCallout">
              <a:avLst>
                <a:gd name="adj1" fmla="val -35356"/>
                <a:gd name="adj2" fmla="val 57917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kk-KZ" sz="1600" i="1">
                  <a:latin typeface="Times New Roman" pitchFamily="18" charset="0"/>
                  <a:cs typeface="Times New Roman" panose="02020603050405020304" pitchFamily="18" charset="0"/>
                </a:rPr>
                <a:t>Көп есепті</a:t>
              </a:r>
              <a:r>
                <a:rPr lang="kk-KZ" sz="1600">
                  <a:latin typeface="Times New Roman" pitchFamily="18" charset="0"/>
                  <a:cs typeface="Times New Roman" panose="02020603050405020304" pitchFamily="18" charset="0"/>
                </a:rPr>
                <a:t> ОЖ бір мезгілде бірнеше бағдарламаларды іске қосуға мүмкіндік береді (Unix).</a:t>
              </a:r>
              <a:endParaRPr lang="ru-RU" sz="1600">
                <a:latin typeface="Times New Roman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31" name="AutoShape 19"/>
            <p:cNvSpPr>
              <a:spLocks noChangeArrowheads="1"/>
            </p:cNvSpPr>
            <p:nvPr/>
          </p:nvSpPr>
          <p:spPr bwMode="auto">
            <a:xfrm flipH="1">
              <a:off x="113" y="119"/>
              <a:ext cx="1452" cy="998"/>
            </a:xfrm>
            <a:prstGeom prst="wedgeRoundRectCallout">
              <a:avLst>
                <a:gd name="adj1" fmla="val -25417"/>
                <a:gd name="adj2" fmla="val 59718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/>
            <a:lstStyle/>
            <a:p>
              <a:pPr algn="ctr"/>
              <a:r>
                <a:rPr lang="kk-KZ" sz="1600" i="1">
                  <a:latin typeface="Times New Roman" pitchFamily="18" charset="0"/>
                  <a:cs typeface="Times New Roman" panose="02020603050405020304" pitchFamily="18" charset="0"/>
                </a:rPr>
                <a:t>Бір есепті</a:t>
              </a:r>
              <a:r>
                <a:rPr lang="kk-KZ" sz="1600">
                  <a:latin typeface="Times New Roman" pitchFamily="18" charset="0"/>
                  <a:cs typeface="Times New Roman" panose="02020603050405020304" pitchFamily="18" charset="0"/>
                </a:rPr>
                <a:t> ОЖ әрбір кезеңде компьютерде адамға бір ғана есепті шешуге, яғни бір ғана іспен айналысуға мүмкіндік береді.</a:t>
              </a:r>
              <a:endParaRPr lang="ru-RU" sz="1600">
                <a:latin typeface="Times New Roman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33" name="AutoShape 21"/>
            <p:cNvSpPr>
              <a:spLocks noChangeArrowheads="1"/>
            </p:cNvSpPr>
            <p:nvPr/>
          </p:nvSpPr>
          <p:spPr bwMode="auto">
            <a:xfrm rot="-10800000">
              <a:off x="295" y="2387"/>
              <a:ext cx="1995" cy="862"/>
            </a:xfrm>
            <a:prstGeom prst="wedgeRoundRectCallout">
              <a:avLst>
                <a:gd name="adj1" fmla="val -35264"/>
                <a:gd name="adj2" fmla="val 71921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None/>
              </a:pPr>
              <a:r>
                <a:rPr lang="kk-KZ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Бір қолданушылы</a:t>
              </a:r>
              <a:r>
                <a:rPr lang="kk-KZ">
                  <a:latin typeface="Times New Roman" panose="02020603050405020304" pitchFamily="18" charset="0"/>
                  <a:cs typeface="Times New Roman" panose="02020603050405020304" pitchFamily="18" charset="0"/>
                </a:rPr>
                <a:t> ОЖ компьютерде тек бір ғана адамға жұмыс істеуге мүмкіндік береді.</a:t>
              </a:r>
            </a:p>
            <a:p>
              <a:pPr algn="ctr"/>
              <a:endParaRPr lang="ru-RU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  <p:sp>
          <p:nvSpPr>
            <p:cNvPr id="90134" name="AutoShape 22"/>
            <p:cNvSpPr>
              <a:spLocks noChangeArrowheads="1"/>
            </p:cNvSpPr>
            <p:nvPr/>
          </p:nvSpPr>
          <p:spPr bwMode="auto">
            <a:xfrm rot="10800000" flipH="1">
              <a:off x="3198" y="2387"/>
              <a:ext cx="2267" cy="907"/>
            </a:xfrm>
            <a:prstGeom prst="wedgeRoundRectCallout">
              <a:avLst>
                <a:gd name="adj1" fmla="val -41222"/>
                <a:gd name="adj2" fmla="val 70616"/>
                <a:gd name="adj3" fmla="val 16667"/>
              </a:avLst>
            </a:prstGeom>
            <a:solidFill>
              <a:schemeClr val="bg1"/>
            </a:solidFill>
            <a:ln w="9525">
              <a:solidFill>
                <a:schemeClr val="hlink"/>
              </a:solidFill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None/>
              </a:pPr>
              <a:r>
                <a:rPr lang="kk-KZ" sz="1600" i="1">
                  <a:latin typeface="Times New Roman" panose="02020603050405020304" pitchFamily="18" charset="0"/>
                  <a:cs typeface="Times New Roman" panose="02020603050405020304" pitchFamily="18" charset="0"/>
                </a:rPr>
                <a:t>Көп қолданушылы</a:t>
              </a:r>
              <a:r>
                <a:rPr lang="kk-KZ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 жүйеде әрбір қолданушы барлық информацияға және пароль енгізіп қана өзіне қатысты жеке информацияға қатынайды.</a:t>
              </a:r>
              <a:endParaRPr lang="kk-KZ" sz="1600" i="1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lnSpc>
                  <a:spcPct val="90000"/>
                </a:lnSpc>
                <a:spcBef>
                  <a:spcPct val="20000"/>
                </a:spcBef>
                <a:buClr>
                  <a:schemeClr val="accent1"/>
                </a:buClr>
                <a:buSzPct val="65000"/>
                <a:buFont typeface="Wingdings" pitchFamily="2" charset="2"/>
                <a:buNone/>
              </a:pPr>
              <a:endParaRPr lang="kk-KZ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 algn="ctr"/>
              <a:endParaRPr lang="ru-RU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</p:txBody>
        </p:sp>
      </p:grpSp>
      <p:pic>
        <p:nvPicPr>
          <p:cNvPr id="16" name="Рисунок 1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392135" y="125525"/>
            <a:ext cx="2751865" cy="931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9091" name="Rectangle 3"/>
          <p:cNvSpPr>
            <a:spLocks noGrp="1" noChangeArrowheads="1"/>
          </p:cNvSpPr>
          <p:nvPr>
            <p:ph type="body" idx="1"/>
          </p:nvPr>
        </p:nvSpPr>
        <p:spPr>
          <a:xfrm>
            <a:off x="152400" y="1752600"/>
            <a:ext cx="8229600" cy="5400675"/>
          </a:xfrm>
        </p:spPr>
        <p:txBody>
          <a:bodyPr/>
          <a:lstStyle/>
          <a:p>
            <a:pPr marL="185738" indent="0">
              <a:buFont typeface="Wingdings" pitchFamily="2" charset="2"/>
              <a:buNone/>
            </a:pPr>
            <a:r>
              <a:rPr lang="kk-KZ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Көп қолданушылы жүйелер, мысалы Unix, бір мезгілде бірнеше қолданушыға бір компьютерде жұмыс істеуге мүмкіндік береді. Бұл жағдайда әрбір қолданушының жұмыс орнында </a:t>
            </a:r>
            <a:r>
              <a:rPr lang="kk-KZ" sz="2600" i="1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</a:t>
            </a:r>
            <a:r>
              <a:rPr lang="kk-KZ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kk-KZ" sz="2600" dirty="0" smtClean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орнатылуы </a:t>
            </a:r>
            <a:r>
              <a:rPr lang="kk-KZ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қажет. </a:t>
            </a:r>
          </a:p>
          <a:p>
            <a:pPr marL="185738" indent="0">
              <a:buFont typeface="Wingdings" pitchFamily="2" charset="2"/>
              <a:buNone/>
            </a:pPr>
            <a:endParaRPr lang="kk-KZ" sz="1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738" indent="0">
              <a:buFont typeface="Wingdings" pitchFamily="2" charset="2"/>
              <a:buNone/>
            </a:pPr>
            <a:r>
              <a:rPr lang="kk-KZ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Әрқайсысы өз терминалындағы бірнеше қолданушы бір-біріне кедергі келтірмей, бірін-бірі байқамай бір мезгілде бір компьютермен жұмыс істей алады. </a:t>
            </a:r>
          </a:p>
          <a:p>
            <a:pPr marL="185738" indent="0">
              <a:buFont typeface="Wingdings" pitchFamily="2" charset="2"/>
              <a:buNone/>
            </a:pPr>
            <a:endParaRPr lang="kk-KZ" sz="10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185738" indent="0">
              <a:buFont typeface="Wingdings" pitchFamily="2" charset="2"/>
              <a:buNone/>
            </a:pPr>
            <a:r>
              <a:rPr lang="kk-KZ" sz="2600" dirty="0">
                <a:solidFill>
                  <a:srgbClr val="0070C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Терминал компьютерден бірнеше метрде және бірнеше мың километрде орналасуы мүмкін.</a:t>
            </a:r>
            <a:endParaRPr lang="ru-RU" sz="2600" dirty="0">
              <a:solidFill>
                <a:srgbClr val="0070C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4" name="Picture 74" descr="images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20000" y="5410200"/>
            <a:ext cx="1154112" cy="11541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5" name="Рисунок 4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4067" y="231888"/>
            <a:ext cx="2751865" cy="931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3"/>
          <p:cNvGrpSpPr>
            <a:grpSpLocks/>
          </p:cNvGrpSpPr>
          <p:nvPr/>
        </p:nvGrpSpPr>
        <p:grpSpPr bwMode="auto">
          <a:xfrm>
            <a:off x="228600" y="1295399"/>
            <a:ext cx="8001000" cy="5285839"/>
            <a:chOff x="228" y="72"/>
            <a:chExt cx="5040" cy="3744"/>
          </a:xfrm>
        </p:grpSpPr>
        <p:sp>
          <p:nvSpPr>
            <p:cNvPr id="90116" name="AutoShape 4"/>
            <p:cNvSpPr>
              <a:spLocks noChangeArrowheads="1"/>
            </p:cNvSpPr>
            <p:nvPr/>
          </p:nvSpPr>
          <p:spPr bwMode="auto">
            <a:xfrm>
              <a:off x="1524" y="72"/>
              <a:ext cx="2880" cy="727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r>
                <a:rPr lang="ru-RU" sz="2000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Әрбір</a:t>
              </a:r>
              <a:r>
                <a:rPr lang="ru-RU" sz="2000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ОЖ </a:t>
              </a:r>
              <a:r>
                <a:rPr lang="ru-RU" sz="2000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үш</a:t>
              </a:r>
              <a:r>
                <a:rPr lang="ru-RU" sz="2000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міндетті</a:t>
              </a:r>
              <a:r>
                <a:rPr lang="ru-RU" sz="2000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бөліктен</a:t>
              </a:r>
              <a:r>
                <a:rPr lang="ru-RU" sz="2000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 </a:t>
              </a:r>
              <a:r>
                <a:rPr lang="ru-RU" sz="2000" dirty="0" err="1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тұрады</a:t>
              </a:r>
              <a:r>
                <a:rPr lang="ru-RU" sz="2000" dirty="0" smtClean="0">
                  <a:solidFill>
                    <a:srgbClr val="002060"/>
                  </a:solidFill>
                  <a:latin typeface="Times New Roman" pitchFamily="18" charset="0"/>
                  <a:cs typeface="Times New Roman" pitchFamily="18" charset="0"/>
                </a:rPr>
                <a:t>:</a:t>
              </a:r>
              <a:endParaRPr lang="ru-RU" sz="2000" b="1" dirty="0">
                <a:solidFill>
                  <a:srgbClr val="002060"/>
                </a:solidFill>
                <a:latin typeface="Times New Roman" pitchFamily="18" charset="0"/>
                <a:cs typeface="Times New Roman" pitchFamily="18" charset="0"/>
              </a:endParaRPr>
            </a:p>
          </p:txBody>
        </p:sp>
        <p:sp>
          <p:nvSpPr>
            <p:cNvPr id="90117" name="AutoShape 5"/>
            <p:cNvSpPr>
              <a:spLocks noChangeArrowheads="1"/>
            </p:cNvSpPr>
            <p:nvPr/>
          </p:nvSpPr>
          <p:spPr bwMode="auto">
            <a:xfrm>
              <a:off x="228" y="1128"/>
              <a:ext cx="1972" cy="912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ru-RU" sz="2000" dirty="0"/>
            </a:p>
          </p:txBody>
        </p:sp>
        <p:sp>
          <p:nvSpPr>
            <p:cNvPr id="90118" name="AutoShape 6"/>
            <p:cNvSpPr>
              <a:spLocks noChangeArrowheads="1"/>
            </p:cNvSpPr>
            <p:nvPr/>
          </p:nvSpPr>
          <p:spPr bwMode="auto">
            <a:xfrm>
              <a:off x="3424" y="1225"/>
              <a:ext cx="1844" cy="1103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ru-RU" sz="2000" dirty="0"/>
            </a:p>
          </p:txBody>
        </p:sp>
        <p:sp>
          <p:nvSpPr>
            <p:cNvPr id="90119" name="AutoShape 7"/>
            <p:cNvSpPr>
              <a:spLocks noChangeArrowheads="1"/>
            </p:cNvSpPr>
            <p:nvPr/>
          </p:nvSpPr>
          <p:spPr bwMode="auto">
            <a:xfrm flipV="1">
              <a:off x="1764" y="2568"/>
              <a:ext cx="2064" cy="1248"/>
            </a:xfrm>
            <a:prstGeom prst="roundRect">
              <a:avLst>
                <a:gd name="adj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round/>
              <a:headEnd/>
              <a:tailEnd/>
            </a:ln>
            <a:effectLst>
              <a:outerShdw dist="107763" dir="18900000" algn="ctr" rotWithShape="0">
                <a:schemeClr val="bg2">
                  <a:alpha val="50000"/>
                </a:schemeClr>
              </a:outerShdw>
            </a:effectLst>
          </p:spPr>
          <p:txBody>
            <a:bodyPr wrap="none" anchor="ctr"/>
            <a:lstStyle/>
            <a:p>
              <a:pPr algn="ctr"/>
              <a:endParaRPr lang="ru-RU" sz="2000" dirty="0"/>
            </a:p>
          </p:txBody>
        </p:sp>
        <p:sp>
          <p:nvSpPr>
            <p:cNvPr id="90121" name="Line 9"/>
            <p:cNvSpPr>
              <a:spLocks noChangeShapeType="1"/>
            </p:cNvSpPr>
            <p:nvPr/>
          </p:nvSpPr>
          <p:spPr bwMode="auto">
            <a:xfrm flipH="1">
              <a:off x="2772" y="782"/>
              <a:ext cx="17" cy="1786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124" name="Line 12"/>
            <p:cNvSpPr>
              <a:spLocks noChangeShapeType="1"/>
            </p:cNvSpPr>
            <p:nvPr/>
          </p:nvSpPr>
          <p:spPr bwMode="auto">
            <a:xfrm flipH="1">
              <a:off x="1764" y="799"/>
              <a:ext cx="1025" cy="281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  <p:sp>
          <p:nvSpPr>
            <p:cNvPr id="90125" name="Line 13"/>
            <p:cNvSpPr>
              <a:spLocks noChangeShapeType="1"/>
            </p:cNvSpPr>
            <p:nvPr/>
          </p:nvSpPr>
          <p:spPr bwMode="auto">
            <a:xfrm>
              <a:off x="2789" y="799"/>
              <a:ext cx="1316" cy="408"/>
            </a:xfrm>
            <a:prstGeom prst="line">
              <a:avLst/>
            </a:prstGeom>
            <a:noFill/>
            <a:ln w="9525">
              <a:solidFill>
                <a:schemeClr val="tx1"/>
              </a:solidFill>
              <a:round/>
              <a:headEnd/>
              <a:tailEnd type="triangle" w="med" len="med"/>
            </a:ln>
            <a:effectLst/>
          </p:spPr>
          <p:txBody>
            <a:bodyPr/>
            <a:lstStyle/>
            <a:p>
              <a:endParaRPr lang="ru-RU"/>
            </a:p>
          </p:txBody>
        </p:sp>
      </p:grpSp>
      <p:sp>
        <p:nvSpPr>
          <p:cNvPr id="16" name="Прямоугольник 15"/>
          <p:cNvSpPr/>
          <p:nvPr/>
        </p:nvSpPr>
        <p:spPr>
          <a:xfrm>
            <a:off x="2286000" y="3105835"/>
            <a:ext cx="4572000" cy="646331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/>
            </a:r>
            <a:br>
              <a:rPr lang="ru-RU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</a:br>
            <a:endParaRPr lang="ru-RU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7" name="Прямоугольник 16"/>
          <p:cNvSpPr/>
          <p:nvPr/>
        </p:nvSpPr>
        <p:spPr>
          <a:xfrm>
            <a:off x="228600" y="2734237"/>
            <a:ext cx="3069301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itchFamily="18" charset="0"/>
              </a:rPr>
              <a:t>І. Ядро – 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командалық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интерпретатор,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бағдарламалық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тілден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«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темір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»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тіліне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аударатын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аудармашы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, машина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кодының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600" dirty="0" err="1" smtClean="0">
                <a:latin typeface="Times New Roman" pitchFamily="18" charset="0"/>
                <a:cs typeface="Times New Roman" pitchFamily="18" charset="0"/>
              </a:rPr>
              <a:t>тілі</a:t>
            </a:r>
            <a:r>
              <a:rPr lang="ru-RU" sz="16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</p:txBody>
      </p:sp>
      <p:sp>
        <p:nvSpPr>
          <p:cNvPr id="18" name="Прямоугольник 17"/>
          <p:cNvSpPr/>
          <p:nvPr/>
        </p:nvSpPr>
        <p:spPr>
          <a:xfrm>
            <a:off x="2857500" y="4792324"/>
            <a:ext cx="2895600" cy="181588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600" b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ІІ. Драйвер – 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компьютер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құрамына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кіретін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әртүрлі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құрылғыларды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басқаруға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сәйкес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келеді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мысалы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принтер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сканер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,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жүйелік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картаның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</a:t>
            </a:r>
            <a:r>
              <a:rPr lang="ru-RU" sz="1600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драйвері</a:t>
            </a:r>
            <a:r>
              <a:rPr lang="ru-RU" sz="16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.</a:t>
            </a:r>
          </a:p>
        </p:txBody>
      </p:sp>
      <p:sp>
        <p:nvSpPr>
          <p:cNvPr id="19" name="Прямоугольник 18"/>
          <p:cNvSpPr/>
          <p:nvPr/>
        </p:nvSpPr>
        <p:spPr>
          <a:xfrm>
            <a:off x="5280025" y="3059668"/>
            <a:ext cx="2971800" cy="138499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ru-RU" sz="1400" b="1" dirty="0" smtClean="0">
                <a:latin typeface="Times New Roman" panose="02020603050405020304" pitchFamily="18" charset="0"/>
                <a:cs typeface="Times New Roman" pitchFamily="18" charset="0"/>
              </a:rPr>
              <a:t>ІІІ. Интерфейс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–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пайдаланушы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компьютермен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байланысып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қарым-қатынаста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болатын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ыңғайлы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қабық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,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пайдаланушының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компьютермен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байланысу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әдістерін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анықтайтын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1400" dirty="0" err="1" smtClean="0">
                <a:latin typeface="Times New Roman" pitchFamily="18" charset="0"/>
                <a:cs typeface="Times New Roman" pitchFamily="18" charset="0"/>
              </a:rPr>
              <a:t>тұтас</a:t>
            </a:r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 комплекс.</a:t>
            </a:r>
          </a:p>
        </p:txBody>
      </p:sp>
      <p:pic>
        <p:nvPicPr>
          <p:cNvPr id="14" name="Рисунок 1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29570"/>
            <a:ext cx="2751865" cy="931750"/>
          </a:xfrm>
          <a:prstGeom prst="rect">
            <a:avLst/>
          </a:prstGeom>
        </p:spPr>
      </p:pic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152400" y="2062661"/>
            <a:ext cx="8229600" cy="4525962"/>
          </a:xfrm>
        </p:spPr>
        <p:txBody>
          <a:bodyPr/>
          <a:lstStyle/>
          <a:p>
            <a:pPr marL="0" indent="0">
              <a:lnSpc>
                <a:spcPct val="80000"/>
              </a:lnSpc>
            </a:pPr>
            <a:endParaRPr lang="kk-KZ" sz="2800" dirty="0" smtClean="0">
              <a:solidFill>
                <a:srgbClr val="6633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>
              <a:lnSpc>
                <a:spcPct val="80000"/>
              </a:lnSpc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бағдарламалық-аппараттық интерфейс;</a:t>
            </a:r>
          </a:p>
          <a:p>
            <a:pPr marL="0" indent="0">
              <a:lnSpc>
                <a:spcPct val="80000"/>
              </a:lnSpc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бағдарламалық интерфейс;</a:t>
            </a:r>
          </a:p>
          <a:p>
            <a:pPr marL="0" indent="0">
              <a:lnSpc>
                <a:spcPct val="80000"/>
              </a:lnSpc>
            </a:pP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қолданушы интерфейсі.</a:t>
            </a:r>
          </a:p>
          <a:p>
            <a:pPr marL="0" indent="0">
              <a:lnSpc>
                <a:spcPct val="80000"/>
              </a:lnSpc>
              <a:buFont typeface="Wingdings" pitchFamily="2" charset="2"/>
              <a:buNone/>
            </a:pPr>
            <a:endParaRPr lang="kk-KZ" sz="2800" i="1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r>
              <a:rPr lang="kk-KZ" sz="28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Интерфейс</a:t>
            </a:r>
            <a:r>
              <a:rPr lang="kk-KZ" sz="28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 – (ағылш. inter – өзара, face – бет) қолданушы мен автоматты жүйенің орындаушы құралдарының арасындағы ақпарат алмасуды жоғарылату және орнату тәсілдері мен ортасы.</a:t>
            </a:r>
          </a:p>
          <a:p>
            <a:pPr marL="0" indent="0" algn="just">
              <a:lnSpc>
                <a:spcPct val="80000"/>
              </a:lnSpc>
              <a:buFont typeface="Wingdings" pitchFamily="2" charset="2"/>
              <a:buNone/>
            </a:pPr>
            <a:endParaRPr lang="kk-KZ" sz="2800" dirty="0" smtClean="0">
              <a:solidFill>
                <a:srgbClr val="663300"/>
              </a:solidFill>
            </a:endParaRP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4549" y="888954"/>
            <a:ext cx="8229600" cy="1143000"/>
          </a:xfrm>
        </p:spPr>
        <p:txBody>
          <a:bodyPr>
            <a:noAutofit/>
          </a:bodyPr>
          <a:lstStyle/>
          <a:p>
            <a:pPr algn="ctr"/>
            <a:r>
              <a:rPr lang="kk-KZ" sz="3600" dirty="0" smtClean="0">
                <a:solidFill>
                  <a:schemeClr val="accent4">
                    <a:lumMod val="75000"/>
                  </a:schemeClr>
                </a:solidFill>
                <a:latin typeface="Times New Roman" pitchFamily="18" charset="0"/>
              </a:rPr>
              <a:t>ОЖ  интерфейстің бірнеше түрлерін қатамасыз етеді:</a:t>
            </a:r>
            <a:endParaRPr lang="ru-RU" sz="3600" dirty="0">
              <a:solidFill>
                <a:schemeClr val="accent4">
                  <a:lumMod val="75000"/>
                </a:schemeClr>
              </a:solidFill>
            </a:endParaRPr>
          </a:p>
        </p:txBody>
      </p:sp>
      <p:pic>
        <p:nvPicPr>
          <p:cNvPr id="5" name="Picture 6" descr="Andere085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632700" y="5486400"/>
            <a:ext cx="1498600" cy="14986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6" name="Рисунок 5"/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10332" y="26702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2" name="Group 22"/>
          <p:cNvGrpSpPr>
            <a:grpSpLocks/>
          </p:cNvGrpSpPr>
          <p:nvPr/>
        </p:nvGrpSpPr>
        <p:grpSpPr bwMode="auto">
          <a:xfrm>
            <a:off x="539750" y="533400"/>
            <a:ext cx="7777163" cy="5127625"/>
            <a:chOff x="340" y="527"/>
            <a:chExt cx="4899" cy="3039"/>
          </a:xfrm>
        </p:grpSpPr>
        <p:sp>
          <p:nvSpPr>
            <p:cNvPr id="88078" name="AutoShape 14"/>
            <p:cNvSpPr>
              <a:spLocks noChangeArrowheads="1"/>
            </p:cNvSpPr>
            <p:nvPr/>
          </p:nvSpPr>
          <p:spPr bwMode="auto">
            <a:xfrm rot="-10800000">
              <a:off x="3016" y="2160"/>
              <a:ext cx="2223" cy="1406"/>
            </a:xfrm>
            <a:prstGeom prst="wedgeRoundRectCallout">
              <a:avLst>
                <a:gd name="adj1" fmla="val -11046"/>
                <a:gd name="adj2" fmla="val 66069"/>
                <a:gd name="adj3" fmla="val 16667"/>
              </a:avLst>
            </a:prstGeom>
            <a:solidFill>
              <a:schemeClr val="accent1"/>
            </a:solidFill>
            <a:ln w="9525">
              <a:solidFill>
                <a:schemeClr val="tx1"/>
              </a:solidFill>
              <a:miter lim="800000"/>
              <a:headEnd/>
              <a:tailEnd/>
            </a:ln>
            <a:effectLst/>
          </p:spPr>
          <p:txBody>
            <a:bodyPr rot="10800000"/>
            <a:lstStyle/>
            <a:p>
              <a:pPr>
                <a:buFontTx/>
                <a:buChar char="•"/>
              </a:pPr>
              <a:r>
                <a:rPr lang="kk-KZ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ДК басқару “бұйрық жолына” пернелік арқылы арнайы бұйрықтарды енгізу арқылы жүргізіледі;</a:t>
              </a:r>
              <a:endParaRPr lang="ru-RU" sz="1600">
                <a:latin typeface="Times New Roman" panose="02020603050405020304" pitchFamily="18" charset="0"/>
                <a:cs typeface="Times New Roman" panose="02020603050405020304" pitchFamily="18" charset="0"/>
              </a:endParaRPr>
            </a:p>
            <a:p>
              <a:pPr>
                <a:buFontTx/>
                <a:buChar char="•"/>
              </a:pPr>
              <a:r>
                <a:rPr lang="kk-KZ" sz="1600">
                  <a:latin typeface="Times New Roman" panose="02020603050405020304" pitchFamily="18" charset="0"/>
                  <a:cs typeface="Times New Roman" panose="02020603050405020304" pitchFamily="18" charset="0"/>
                </a:rPr>
                <a:t>Жұмысты ыңғайландыру үшін қабыршық-бағдарламалар қолданылады (DOS Novigator; Volkov Comander; DOS Shell).</a:t>
              </a:r>
              <a:endParaRPr lang="ru-RU" sz="1600">
                <a:solidFill>
                  <a:srgbClr val="663300"/>
                </a:solidFill>
                <a:latin typeface="Times New Roman" pitchFamily="18" charset="0"/>
                <a:cs typeface="Times New Roman" panose="02020603050405020304" pitchFamily="18" charset="0"/>
              </a:endParaRPr>
            </a:p>
          </p:txBody>
        </p:sp>
        <p:grpSp>
          <p:nvGrpSpPr>
            <p:cNvPr id="3" name="Group 21"/>
            <p:cNvGrpSpPr>
              <a:grpSpLocks/>
            </p:cNvGrpSpPr>
            <p:nvPr/>
          </p:nvGrpSpPr>
          <p:grpSpPr bwMode="auto">
            <a:xfrm>
              <a:off x="340" y="527"/>
              <a:ext cx="4535" cy="2994"/>
              <a:chOff x="340" y="663"/>
              <a:chExt cx="4535" cy="2994"/>
            </a:xfrm>
          </p:grpSpPr>
          <p:sp>
            <p:nvSpPr>
              <p:cNvPr id="88070" name="AutoShape 6"/>
              <p:cNvSpPr>
                <a:spLocks noChangeArrowheads="1"/>
              </p:cNvSpPr>
              <p:nvPr/>
            </p:nvSpPr>
            <p:spPr bwMode="auto">
              <a:xfrm>
                <a:off x="3061" y="1525"/>
                <a:ext cx="1814" cy="544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kk-KZ" sz="2000" b="1" i="1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Графикалық емес ОЖ</a:t>
                </a:r>
              </a:p>
              <a:p>
                <a:pPr algn="ctr"/>
                <a:r>
                  <a:rPr lang="kk-KZ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(MS DOS; Unix)</a:t>
                </a:r>
                <a:endParaRPr lang="ru-RU" sz="2000" b="1" i="1">
                  <a:solidFill>
                    <a:srgbClr val="66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068" name="AutoShape 4"/>
              <p:cNvSpPr>
                <a:spLocks noChangeArrowheads="1"/>
              </p:cNvSpPr>
              <p:nvPr/>
            </p:nvSpPr>
            <p:spPr bwMode="auto">
              <a:xfrm>
                <a:off x="1655" y="663"/>
                <a:ext cx="2314" cy="544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kk-KZ" sz="2000" b="1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Қолданушы интерфейсін </a:t>
                </a:r>
              </a:p>
              <a:p>
                <a:pPr algn="ctr"/>
                <a:r>
                  <a:rPr lang="kk-KZ" sz="2000" b="1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іске</a:t>
                </a:r>
                <a:r>
                  <a:rPr lang="kk-KZ" sz="2000" b="1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 </a:t>
                </a:r>
                <a:r>
                  <a:rPr lang="kk-KZ" sz="2000" b="1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асыруы бойынша ОЖ</a:t>
                </a:r>
                <a:endParaRPr lang="ru-RU" sz="2000" b="1">
                  <a:solidFill>
                    <a:srgbClr val="66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069" name="AutoShape 5"/>
              <p:cNvSpPr>
                <a:spLocks noChangeArrowheads="1"/>
              </p:cNvSpPr>
              <p:nvPr/>
            </p:nvSpPr>
            <p:spPr bwMode="auto">
              <a:xfrm>
                <a:off x="521" y="1525"/>
                <a:ext cx="1814" cy="544"/>
              </a:xfrm>
              <a:prstGeom prst="roundRect">
                <a:avLst>
                  <a:gd name="adj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round/>
                <a:headEnd/>
                <a:tailEnd/>
              </a:ln>
              <a:effectLst>
                <a:outerShdw dist="107763" dir="18900000" algn="ctr" rotWithShape="0">
                  <a:schemeClr val="bg2">
                    <a:alpha val="50000"/>
                  </a:schemeClr>
                </a:outerShdw>
              </a:effectLst>
            </p:spPr>
            <p:txBody>
              <a:bodyPr wrap="none" anchor="ctr"/>
              <a:lstStyle/>
              <a:p>
                <a:pPr algn="ctr"/>
                <a:r>
                  <a:rPr lang="kk-KZ" sz="2000" b="1" i="1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Графикалық ОЖ</a:t>
                </a:r>
              </a:p>
              <a:p>
                <a:pPr algn="ctr"/>
                <a:r>
                  <a:rPr lang="kk-KZ">
                    <a:solidFill>
                      <a:srgbClr val="663300"/>
                    </a:solidFill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(Windows; BeOS; OS/2)</a:t>
                </a:r>
                <a:endParaRPr lang="ru-RU">
                  <a:solidFill>
                    <a:srgbClr val="663300"/>
                  </a:solidFill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077" name="AutoShape 13"/>
              <p:cNvSpPr>
                <a:spLocks noChangeArrowheads="1"/>
              </p:cNvSpPr>
              <p:nvPr/>
            </p:nvSpPr>
            <p:spPr bwMode="auto">
              <a:xfrm rot="-10800000">
                <a:off x="340" y="2296"/>
                <a:ext cx="2222" cy="1361"/>
              </a:xfrm>
              <a:prstGeom prst="wedgeRoundRectCallout">
                <a:avLst>
                  <a:gd name="adj1" fmla="val 18542"/>
                  <a:gd name="adj2" fmla="val 66750"/>
                  <a:gd name="adj3" fmla="val 16667"/>
                </a:avLst>
              </a:prstGeom>
              <a:solidFill>
                <a:schemeClr val="accent1"/>
              </a:solidFill>
              <a:ln w="9525">
                <a:solidFill>
                  <a:schemeClr val="tx1"/>
                </a:solidFill>
                <a:miter lim="800000"/>
                <a:headEnd/>
                <a:tailEnd/>
              </a:ln>
              <a:effectLst/>
            </p:spPr>
            <p:txBody>
              <a:bodyPr rot="10800000"/>
              <a:lstStyle/>
              <a:p>
                <a:pPr>
                  <a:buFontTx/>
                  <a:buChar char="•"/>
                </a:pPr>
                <a:endParaRPr lang="kk-KZ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  <a:p>
                <a:pPr>
                  <a:buFontTx/>
                  <a:buChar char="•"/>
                </a:pPr>
                <a:r>
                  <a:rPr lang="kk-KZ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Басқаруда арнайы монипуляторлар қолдануға мүмкіндік береді (тышқан);</a:t>
                </a:r>
              </a:p>
              <a:p>
                <a:pPr>
                  <a:buFontTx/>
                  <a:buChar char="•"/>
                </a:pPr>
                <a:r>
                  <a:rPr lang="kk-KZ" sz="1600">
                    <a:latin typeface="Times New Roman" panose="02020603050405020304" pitchFamily="18" charset="0"/>
                    <a:cs typeface="Times New Roman" panose="02020603050405020304" pitchFamily="18" charset="0"/>
                  </a:rPr>
                  <a:t>Интерфейсі тәжірибесіз қолданушының пайдалануына өте ыңғайлы.</a:t>
                </a:r>
                <a:endParaRPr lang="ru-RU" sz="1600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080" name="Line 16"/>
              <p:cNvSpPr>
                <a:spLocks noChangeShapeType="1"/>
              </p:cNvSpPr>
              <p:nvPr/>
            </p:nvSpPr>
            <p:spPr bwMode="auto">
              <a:xfrm flipH="1">
                <a:off x="1338" y="1207"/>
                <a:ext cx="1406" cy="2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  <p:sp>
            <p:nvSpPr>
              <p:cNvPr id="88081" name="Line 17"/>
              <p:cNvSpPr>
                <a:spLocks noChangeShapeType="1"/>
              </p:cNvSpPr>
              <p:nvPr/>
            </p:nvSpPr>
            <p:spPr bwMode="auto">
              <a:xfrm>
                <a:off x="2699" y="1207"/>
                <a:ext cx="1270" cy="273"/>
              </a:xfrm>
              <a:prstGeom prst="line">
                <a:avLst/>
              </a:prstGeom>
              <a:noFill/>
              <a:ln w="28575">
                <a:solidFill>
                  <a:schemeClr val="tx1"/>
                </a:solidFill>
                <a:round/>
                <a:headEnd/>
                <a:tailEnd type="triangle" w="med" len="med"/>
              </a:ln>
              <a:effectLst/>
            </p:spPr>
            <p:txBody>
              <a:bodyPr/>
              <a:lstStyle/>
              <a:p>
                <a:endParaRPr lang="ru-RU">
                  <a:latin typeface="Times New Roman" panose="02020603050405020304" pitchFamily="18" charset="0"/>
                  <a:cs typeface="Times New Roman" panose="02020603050405020304" pitchFamily="18" charset="0"/>
                </a:endParaRPr>
              </a:p>
            </p:txBody>
          </p:sp>
        </p:grpSp>
      </p:grpSp>
    </p:spTree>
  </p:cSld>
  <p:clrMapOvr>
    <a:masterClrMapping/>
  </p:clrMapOvr>
  <p:transition/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>
          <a:xfrm>
            <a:off x="420806" y="2149475"/>
            <a:ext cx="8229600" cy="4525962"/>
          </a:xfrm>
        </p:spPr>
        <p:txBody>
          <a:bodyPr/>
          <a:lstStyle/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пайдаланушыдан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тапсырмалар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бұйрықтар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қажет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бағдарламаны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жедел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жадқа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жүктеу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жадты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бөлу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(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қазіргі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заманғы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жүйелер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витуалды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жад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ұйымы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);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программаны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іске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қосу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барлық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мәліметтерді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идентификациялау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әртүрлі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сұрауларды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қабылдау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орындау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енгізу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–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шығару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операцияларының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барлығына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қызмет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400" dirty="0" err="1" smtClean="0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4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1400" dirty="0" smtClean="0">
                <a:latin typeface="Times New Roman" pitchFamily="18" charset="0"/>
                <a:cs typeface="Times New Roman" pitchFamily="18" charset="0"/>
              </a:rPr>
              <a:t> </a:t>
            </a:r>
          </a:p>
          <a:p>
            <a:endParaRPr lang="ru-RU" sz="800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152400" y="877094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Операциялық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жүйелердің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функциялары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solidFill>
                <a:schemeClr val="accent4">
                  <a:lumMod val="75000"/>
                </a:schemeClr>
              </a:solidFill>
              <a:effectLst/>
            </a:endParaRPr>
          </a:p>
        </p:txBody>
      </p:sp>
      <p:pic>
        <p:nvPicPr>
          <p:cNvPr id="6" name="Рисунок 5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248400" y="12510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Содержимое 1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sz="28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файлдарды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жүйесінің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(ФБЖ)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бағдарламалық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құралдардың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тиімділігін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арттыратын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мәліметтер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басқару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жүйесінің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(МҚБЖ)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мультибағдарламалау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режімін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қамту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есептерді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жоспарлау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орындалушы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бағдарламалар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арасындағы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мәліметтер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мен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хаттар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алмасу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механизмінің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ұйымы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компьютердегі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бір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бағдарламаны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екінші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бағдарламдан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қорғау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пайдаланушыларды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аудентификациялау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және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авторизациялау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жауап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беру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уақытында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қатал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шектеулерді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қанағаттандыру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пайдаланушылар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көмегімен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бағдарламалау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жүйесінің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жұмысын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қамтамасыз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ету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;</a:t>
            </a:r>
          </a:p>
          <a:p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-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жүйенің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дербес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кедергілеріне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байланысты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қызметтер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2000" dirty="0" err="1" smtClean="0">
                <a:latin typeface="Times New Roman" pitchFamily="18" charset="0"/>
                <a:cs typeface="Times New Roman" pitchFamily="18" charset="0"/>
              </a:rPr>
              <a:t>ұсыну</a:t>
            </a:r>
            <a:r>
              <a:rPr lang="ru-RU" sz="2000" dirty="0" smtClean="0">
                <a:latin typeface="Times New Roman" pitchFamily="18" charset="0"/>
                <a:cs typeface="Times New Roman" pitchFamily="18" charset="0"/>
              </a:rPr>
              <a:t>.</a:t>
            </a:r>
          </a:p>
          <a:p>
            <a:endParaRPr lang="ru-RU" dirty="0"/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>
          <a:xfrm>
            <a:off x="-914400" y="356335"/>
            <a:ext cx="8229600" cy="1143000"/>
          </a:xfrm>
        </p:spPr>
        <p:txBody>
          <a:bodyPr>
            <a:normAutofit/>
          </a:bodyPr>
          <a:lstStyle/>
          <a:p>
            <a:pPr algn="ctr"/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itchFamily="18" charset="0"/>
              </a:rPr>
              <a:t>Операциялық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жүйелердің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негізгі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 </a:t>
            </a:r>
            <a:r>
              <a:rPr lang="ru-RU" sz="3200" dirty="0" err="1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функциялары</a:t>
            </a:r>
            <a:r>
              <a:rPr lang="ru-RU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itchFamily="18" charset="0"/>
                <a:cs typeface="Times New Roman" pitchFamily="18" charset="0"/>
              </a:rPr>
              <a:t>:</a:t>
            </a:r>
            <a:endParaRPr lang="ru-RU" sz="3200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705" y="83380"/>
            <a:ext cx="2751865" cy="931750"/>
          </a:xfrm>
          <a:prstGeom prst="rect">
            <a:avLst/>
          </a:prstGeom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2438400" y="1524000"/>
            <a:ext cx="6477000" cy="4525962"/>
          </a:xfrm>
        </p:spPr>
        <p:txBody>
          <a:bodyPr/>
          <a:lstStyle/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Windows 10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Windows Server 2016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Unix 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Linux</a:t>
            </a:r>
          </a:p>
          <a:p>
            <a:r>
              <a:rPr lang="kk-KZ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Мобильді құрылғыларға арналған ОЖ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Symbian OS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Google Android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Windows Mobile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Blackberry OS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Apple iPhone OS</a:t>
            </a:r>
          </a:p>
          <a:p>
            <a:r>
              <a:rPr lang="en-US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Samsung </a:t>
            </a:r>
            <a:r>
              <a:rPr lang="en-US" dirty="0" err="1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Bada</a:t>
            </a:r>
            <a:endParaRPr lang="en-US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kk-KZ" dirty="0" smtClean="0">
              <a:latin typeface="Times New Roman" panose="02020603050405020304" pitchFamily="18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sp>
        <p:nvSpPr>
          <p:cNvPr id="4" name="Заголовок 2"/>
          <p:cNvSpPr>
            <a:spLocks noGrp="1"/>
          </p:cNvSpPr>
          <p:nvPr>
            <p:ph type="title"/>
          </p:nvPr>
        </p:nvSpPr>
        <p:spPr>
          <a:xfrm>
            <a:off x="457200" y="274638"/>
            <a:ext cx="5943600" cy="1143000"/>
          </a:xfrm>
        </p:spPr>
        <p:txBody>
          <a:bodyPr>
            <a:normAutofit/>
          </a:bodyPr>
          <a:lstStyle/>
          <a:p>
            <a:pPr algn="ctr"/>
            <a:r>
              <a:rPr lang="kk-KZ" sz="3200" dirty="0" smtClean="0">
                <a:solidFill>
                  <a:schemeClr val="accent4">
                    <a:lumMod val="75000"/>
                  </a:schemeClr>
                </a:solidFill>
                <a:effectLst/>
                <a:latin typeface="Times New Roman" panose="02020603050405020304" pitchFamily="18" charset="0"/>
                <a:cs typeface="Times New Roman" pitchFamily="18" charset="0"/>
              </a:rPr>
              <a:t>Қазіргі заманғы операциялық жүйелерге шолу</a:t>
            </a:r>
            <a:endParaRPr lang="ru-RU" sz="3200" dirty="0">
              <a:solidFill>
                <a:schemeClr val="accent4">
                  <a:lumMod val="75000"/>
                </a:schemeClr>
              </a:solidFill>
              <a:effectLst/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pic>
        <p:nvPicPr>
          <p:cNvPr id="5" name="Рисунок 4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21705" y="83380"/>
            <a:ext cx="2751865" cy="9317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96124503"/>
      </p:ext>
    </p:extLst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Объект 1"/>
          <p:cNvSpPr>
            <a:spLocks noGrp="1"/>
          </p:cNvSpPr>
          <p:nvPr>
            <p:ph idx="1"/>
          </p:nvPr>
        </p:nvSpPr>
        <p:spPr>
          <a:xfrm>
            <a:off x="457200" y="2819400"/>
            <a:ext cx="8229600" cy="3187700"/>
          </a:xfrm>
        </p:spPr>
        <p:txBody>
          <a:bodyPr/>
          <a:lstStyle/>
          <a:p>
            <a:pPr marL="109537" indent="0" algn="ctr">
              <a:buNone/>
            </a:pPr>
            <a:r>
              <a:rPr lang="kk-KZ" sz="4800" dirty="0" smtClean="0">
                <a:solidFill>
                  <a:schemeClr val="accent4">
                    <a:lumMod val="75000"/>
                  </a:schemeClr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Назарларыңызға рахмет!</a:t>
            </a:r>
            <a:endParaRPr lang="ru-RU" sz="4800" dirty="0">
              <a:solidFill>
                <a:schemeClr val="accent4">
                  <a:lumMod val="75000"/>
                </a:schemeClr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3" name="Заголовок 2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68592789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Открытая">
  <a:themeElements>
    <a:clrScheme name="Открытая">
      <a:dk1>
        <a:sysClr val="windowText" lastClr="000000"/>
      </a:dk1>
      <a:lt1>
        <a:sysClr val="window" lastClr="FFFFFF"/>
      </a:lt1>
      <a:dk2>
        <a:srgbClr val="464646"/>
      </a:dk2>
      <a:lt2>
        <a:srgbClr val="DEF5FA"/>
      </a:lt2>
      <a:accent1>
        <a:srgbClr val="2DA2BF"/>
      </a:accent1>
      <a:accent2>
        <a:srgbClr val="DA1F28"/>
      </a:accent2>
      <a:accent3>
        <a:srgbClr val="EB641B"/>
      </a:accent3>
      <a:accent4>
        <a:srgbClr val="39639D"/>
      </a:accent4>
      <a:accent5>
        <a:srgbClr val="474B78"/>
      </a:accent5>
      <a:accent6>
        <a:srgbClr val="7D3C4A"/>
      </a:accent6>
      <a:hlink>
        <a:srgbClr val="FF8119"/>
      </a:hlink>
      <a:folHlink>
        <a:srgbClr val="44B9E8"/>
      </a:folHlink>
    </a:clrScheme>
    <a:fontScheme name="Открытая">
      <a:maj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ajorFont>
      <a:minorFont>
        <a:latin typeface="Lucida Sans Unicode"/>
        <a:ea typeface=""/>
        <a:cs typeface=""/>
        <a:font script="Jpan" typeface="ＭＳ Ｐゴシック"/>
        <a:font script="Hang" typeface="맑은 고딕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Uigh" typeface="Microsoft Uighur"/>
      </a:minorFont>
    </a:fontScheme>
    <a:fmtScheme name="Открытая">
      <a:fillStyleLst>
        <a:solidFill>
          <a:schemeClr val="phClr"/>
        </a:solidFill>
        <a:gradFill rotWithShape="1">
          <a:gsLst>
            <a:gs pos="0">
              <a:schemeClr val="phClr">
                <a:tint val="62000"/>
                <a:satMod val="180000"/>
              </a:schemeClr>
            </a:gs>
            <a:gs pos="65000">
              <a:schemeClr val="phClr">
                <a:tint val="32000"/>
                <a:satMod val="250000"/>
              </a:schemeClr>
            </a:gs>
            <a:gs pos="100000">
              <a:schemeClr val="phClr">
                <a:tint val="23000"/>
                <a:satMod val="300000"/>
              </a:schemeClr>
            </a:gs>
          </a:gsLst>
          <a:lin ang="16200000" scaled="0"/>
        </a:gradFill>
        <a:gradFill rotWithShape="1">
          <a:gsLst>
            <a:gs pos="0">
              <a:schemeClr val="phClr">
                <a:shade val="15000"/>
                <a:satMod val="180000"/>
              </a:schemeClr>
            </a:gs>
            <a:gs pos="50000">
              <a:schemeClr val="phClr">
                <a:shade val="45000"/>
                <a:satMod val="170000"/>
              </a:schemeClr>
            </a:gs>
            <a:gs pos="70000">
              <a:schemeClr val="phClr">
                <a:tint val="99000"/>
                <a:shade val="65000"/>
                <a:satMod val="155000"/>
              </a:schemeClr>
            </a:gs>
            <a:gs pos="100000">
              <a:schemeClr val="phClr">
                <a:tint val="95500"/>
                <a:shade val="100000"/>
                <a:satMod val="15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55000" cap="flat" cmpd="thickThin" algn="ctr">
          <a:solidFill>
            <a:schemeClr val="phClr"/>
          </a:solidFill>
          <a:prstDash val="solid"/>
        </a:ln>
        <a:ln w="63500" cap="flat" cmpd="thickThin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50800" dist="381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63500" dist="38100" dir="5400000" rotWithShape="0">
              <a:srgbClr val="000000">
                <a:alpha val="45000"/>
              </a:srgbClr>
            </a:outerShdw>
          </a:effectLst>
          <a:scene3d>
            <a:camera prst="orthographicFront" fov="0">
              <a:rot lat="0" lon="0" rev="0"/>
            </a:camera>
            <a:lightRig rig="glow" dir="t">
              <a:rot lat="0" lon="0" rev="6360000"/>
            </a:lightRig>
          </a:scene3d>
          <a:sp3d contourW="1000" prstMaterial="flat">
            <a:bevelT w="95250" h="101600"/>
            <a:contourClr>
              <a:schemeClr val="phClr">
                <a:satMod val="300000"/>
              </a:schemeClr>
            </a:contourClr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55000"/>
                <a:satMod val="300000"/>
              </a:schemeClr>
            </a:gs>
            <a:gs pos="40000">
              <a:schemeClr val="phClr">
                <a:tint val="65000"/>
                <a:satMod val="300000"/>
              </a:schemeClr>
            </a:gs>
            <a:gs pos="100000">
              <a:schemeClr val="phClr">
                <a:shade val="65000"/>
                <a:satMod val="300000"/>
              </a:schemeClr>
            </a:gs>
          </a:gsLst>
          <a:path path="circle">
            <a:fillToRect l="95000" t="-106500" r="5000" b="206500"/>
          </a:path>
        </a:gradFill>
        <a:blipFill>
          <a:blip xmlns:r="http://schemas.openxmlformats.org/officeDocument/2006/relationships" r:embed="rId1">
            <a:duotone>
              <a:schemeClr val="phClr">
                <a:shade val="60000"/>
                <a:satMod val="110000"/>
              </a:schemeClr>
              <a:schemeClr val="phClr">
                <a:tint val="95000"/>
              </a:schemeClr>
            </a:duotone>
          </a:blip>
          <a:tile tx="0" ty="0" sx="50000" sy="50000" flip="none" algn="tl"/>
        </a:blip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Стандартная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Override1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2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3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ppt/theme/themeOverride4.xml><?xml version="1.0" encoding="utf-8"?>
<a:themeOverride xmlns:a="http://schemas.openxmlformats.org/drawingml/2006/main">
  <a:clrScheme name="Открытая">
    <a:dk1>
      <a:sysClr val="windowText" lastClr="000000"/>
    </a:dk1>
    <a:lt1>
      <a:sysClr val="window" lastClr="FFFFFF"/>
    </a:lt1>
    <a:dk2>
      <a:srgbClr val="464646"/>
    </a:dk2>
    <a:lt2>
      <a:srgbClr val="DEF5FA"/>
    </a:lt2>
    <a:accent1>
      <a:srgbClr val="2DA2BF"/>
    </a:accent1>
    <a:accent2>
      <a:srgbClr val="DA1F28"/>
    </a:accent2>
    <a:accent3>
      <a:srgbClr val="EB641B"/>
    </a:accent3>
    <a:accent4>
      <a:srgbClr val="39639D"/>
    </a:accent4>
    <a:accent5>
      <a:srgbClr val="474B78"/>
    </a:accent5>
    <a:accent6>
      <a:srgbClr val="7D3C4A"/>
    </a:accent6>
    <a:hlink>
      <a:srgbClr val="FF8119"/>
    </a:hlink>
    <a:folHlink>
      <a:srgbClr val="44B9E8"/>
    </a:folHlink>
  </a:clrScheme>
</a:themeOverride>
</file>

<file path=docProps/app.xml><?xml version="1.0" encoding="utf-8"?>
<Properties xmlns="http://schemas.openxmlformats.org/officeDocument/2006/extended-properties" xmlns:vt="http://schemas.openxmlformats.org/officeDocument/2006/docPropsVTypes">
  <Template>Concourse</Template>
  <TotalTime>868</TotalTime>
  <Words>495</Words>
  <Application>Microsoft Office PowerPoint</Application>
  <PresentationFormat>Экран (4:3)</PresentationFormat>
  <Paragraphs>94</Paragraphs>
  <Slides>13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8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13</vt:i4>
      </vt:variant>
    </vt:vector>
  </HeadingPairs>
  <TitlesOfParts>
    <vt:vector size="22" baseType="lpstr">
      <vt:lpstr>Arial</vt:lpstr>
      <vt:lpstr>Calibri</vt:lpstr>
      <vt:lpstr>Lucida Sans Unicode</vt:lpstr>
      <vt:lpstr>Times New Roman</vt:lpstr>
      <vt:lpstr>Verdana</vt:lpstr>
      <vt:lpstr>Wingdings</vt:lpstr>
      <vt:lpstr>Wingdings 2</vt:lpstr>
      <vt:lpstr>Wingdings 3</vt:lpstr>
      <vt:lpstr>Открытая</vt:lpstr>
      <vt:lpstr>               Тақырыбы: Бағдарламалық қамтамасыздандыру Операциялық жүйелер</vt:lpstr>
      <vt:lpstr>Презентация PowerPoint</vt:lpstr>
      <vt:lpstr>Презентация PowerPoint</vt:lpstr>
      <vt:lpstr>Операциялық жүйелерді жіктеу</vt:lpstr>
      <vt:lpstr>Презентация PowerPoint</vt:lpstr>
      <vt:lpstr>Презентация PowerPoint</vt:lpstr>
      <vt:lpstr>Презентация PowerPoint</vt:lpstr>
      <vt:lpstr>ОЖ  интерфейстің бірнеше түрлерін қатамасыз етеді:</vt:lpstr>
      <vt:lpstr>Презентация PowerPoint</vt:lpstr>
      <vt:lpstr>Операциялық жүйелердің негізгі функциялары:</vt:lpstr>
      <vt:lpstr>Операциялық жүйелердің негізгі функциялары:</vt:lpstr>
      <vt:lpstr>Қазіргі заманғы операциялық жүйелерге шолу</vt:lpstr>
      <vt:lpstr>Презентация PowerPoint</vt:lpstr>
    </vt:vector>
  </TitlesOfParts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Понятие операционной системы</dc:title>
  <dc:creator>Dmitry</dc:creator>
  <cp:lastModifiedBy>Пользователь Windows</cp:lastModifiedBy>
  <cp:revision>71</cp:revision>
  <dcterms:created xsi:type="dcterms:W3CDTF">2006-08-16T00:00:00Z</dcterms:created>
  <dcterms:modified xsi:type="dcterms:W3CDTF">2020-08-26T01:20:42Z</dcterms:modified>
</cp:coreProperties>
</file>