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74" r:id="rId3"/>
    <p:sldId id="275" r:id="rId4"/>
    <p:sldId id="276" r:id="rId5"/>
    <p:sldId id="277" r:id="rId6"/>
    <p:sldId id="278" r:id="rId7"/>
    <p:sldId id="279" r:id="rId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401263B7-940D-48A0-8033-308AE398771F}">
          <p14:sldIdLst>
            <p14:sldId id="256"/>
            <p14:sldId id="274"/>
            <p14:sldId id="275"/>
            <p14:sldId id="276"/>
            <p14:sldId id="277"/>
            <p14:sldId id="278"/>
            <p14:sldId id="27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B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p:scale>
          <a:sx n="50" d="100"/>
          <a:sy n="50" d="100"/>
        </p:scale>
        <p:origin x="667" y="6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806B09-E9C7-4A95-A0DE-9570617E6493}"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ru-RU"/>
        </a:p>
      </dgm:t>
    </dgm:pt>
    <dgm:pt modelId="{742C7C75-714C-428F-A57D-C29CE722623A}">
      <dgm:prSet phldrT="[Текст]" custT="1"/>
      <dgm:spPr>
        <a:solidFill>
          <a:schemeClr val="accent1">
            <a:lumMod val="20000"/>
            <a:lumOff val="80000"/>
          </a:schemeClr>
        </a:solidFill>
      </dgm:spPr>
      <dgm:t>
        <a:bodyPr vert="vert"/>
        <a:lstStyle/>
        <a:p>
          <a:r>
            <a:rPr lang="en-GB" sz="28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Predictive model</a:t>
          </a:r>
          <a:r>
            <a:rPr lang="en-GB" sz="2800"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enables to predict the values of data by using known results from different sets of sample data. </a:t>
          </a:r>
          <a:endParaRPr lang="ru-RU" sz="2800" dirty="0">
            <a:solidFill>
              <a:schemeClr val="tx1"/>
            </a:solidFill>
          </a:endParaRPr>
        </a:p>
      </dgm:t>
    </dgm:pt>
    <dgm:pt modelId="{B4C5D579-4AFD-42C0-A9F1-AB0FEBABE1A8}" type="parTrans" cxnId="{7BDA621A-C783-4EE6-925A-7E6BA16E2D9C}">
      <dgm:prSet/>
      <dgm:spPr/>
      <dgm:t>
        <a:bodyPr/>
        <a:lstStyle/>
        <a:p>
          <a:endParaRPr lang="ru-RU"/>
        </a:p>
      </dgm:t>
    </dgm:pt>
    <dgm:pt modelId="{86865592-DED5-4F70-B840-00200CFCA00B}" type="sibTrans" cxnId="{7BDA621A-C783-4EE6-925A-7E6BA16E2D9C}">
      <dgm:prSet/>
      <dgm:spPr/>
      <dgm:t>
        <a:bodyPr/>
        <a:lstStyle/>
        <a:p>
          <a:endParaRPr lang="ru-RU"/>
        </a:p>
      </dgm:t>
    </dgm:pt>
    <dgm:pt modelId="{548D6B70-28D4-4CCA-B8A5-23B5AED3AAF0}">
      <dgm:prSet phldrT="[Текст]" custT="1"/>
      <dgm:spPr>
        <a:solidFill>
          <a:schemeClr val="tx2">
            <a:lumMod val="20000"/>
            <a:lumOff val="80000"/>
          </a:schemeClr>
        </a:solidFill>
      </dgm:spPr>
      <dgm:t>
        <a:bodyPr/>
        <a:lstStyle/>
        <a:p>
          <a:r>
            <a:rPr lang="en-GB" sz="2400" b="1" dirty="0" smtClean="0">
              <a:solidFill>
                <a:srgbClr val="C00000"/>
              </a:solidFill>
              <a:latin typeface="Times New Roman" panose="02020603050405020304" pitchFamily="18" charset="0"/>
              <a:ea typeface="Times New Roman" panose="02020603050405020304" pitchFamily="18" charset="0"/>
            </a:rPr>
            <a:t>Classification</a:t>
          </a:r>
          <a:r>
            <a:rPr lang="en-GB" sz="2400" dirty="0" smtClean="0">
              <a:solidFill>
                <a:schemeClr val="tx1"/>
              </a:solidFill>
              <a:latin typeface="Times New Roman" panose="02020603050405020304" pitchFamily="18" charset="0"/>
              <a:ea typeface="Times New Roman" panose="02020603050405020304" pitchFamily="18" charset="0"/>
            </a:rPr>
            <a:t> enables to classify data from a large data bank into predefined set of classes. </a:t>
          </a:r>
          <a:endParaRPr lang="ru-RU" sz="2400" dirty="0">
            <a:solidFill>
              <a:schemeClr val="tx1"/>
            </a:solidFill>
          </a:endParaRPr>
        </a:p>
      </dgm:t>
    </dgm:pt>
    <dgm:pt modelId="{34759C7E-1E05-407B-85C3-5626EEBD8428}" type="parTrans" cxnId="{C17B4AD0-3958-4250-A131-36D8D6922017}">
      <dgm:prSet/>
      <dgm:spPr/>
      <dgm:t>
        <a:bodyPr/>
        <a:lstStyle/>
        <a:p>
          <a:endParaRPr lang="ru-RU"/>
        </a:p>
      </dgm:t>
    </dgm:pt>
    <dgm:pt modelId="{0E20CC48-6D48-4E0E-A469-FBE5FF48825B}" type="sibTrans" cxnId="{C17B4AD0-3958-4250-A131-36D8D6922017}">
      <dgm:prSet/>
      <dgm:spPr/>
      <dgm:t>
        <a:bodyPr/>
        <a:lstStyle/>
        <a:p>
          <a:endParaRPr lang="ru-RU"/>
        </a:p>
      </dgm:t>
    </dgm:pt>
    <dgm:pt modelId="{332C0F7E-FC95-435D-967D-971E849FDF34}">
      <dgm:prSet phldrT="[Текст]" custT="1"/>
      <dgm:spPr>
        <a:solidFill>
          <a:schemeClr val="tx2">
            <a:lumMod val="20000"/>
            <a:lumOff val="80000"/>
          </a:schemeClr>
        </a:solidFill>
      </dgm:spPr>
      <dgm:t>
        <a:bodyPr/>
        <a:lstStyle/>
        <a:p>
          <a:r>
            <a:rPr lang="en-GB" sz="2400" b="1" dirty="0" smtClean="0">
              <a:solidFill>
                <a:srgbClr val="C00000"/>
              </a:solidFill>
              <a:latin typeface="Times New Roman" panose="02020603050405020304" pitchFamily="18" charset="0"/>
              <a:ea typeface="Times New Roman" panose="02020603050405020304" pitchFamily="18" charset="0"/>
            </a:rPr>
            <a:t>Regression</a:t>
          </a:r>
          <a:r>
            <a:rPr lang="en-GB" sz="2400" dirty="0" smtClean="0">
              <a:solidFill>
                <a:schemeClr val="tx1"/>
              </a:solidFill>
              <a:latin typeface="Times New Roman" panose="02020603050405020304" pitchFamily="18" charset="0"/>
              <a:ea typeface="Times New Roman" panose="02020603050405020304" pitchFamily="18" charset="0"/>
            </a:rPr>
            <a:t> is one of statistical techniques which enable to forecast future data values based on the present and past data values. </a:t>
          </a:r>
          <a:endParaRPr lang="ru-RU" sz="2400" dirty="0">
            <a:solidFill>
              <a:schemeClr val="tx1"/>
            </a:solidFill>
          </a:endParaRPr>
        </a:p>
      </dgm:t>
    </dgm:pt>
    <dgm:pt modelId="{26E92E6D-8A32-4ED5-A114-10528E8DB948}" type="parTrans" cxnId="{2334139D-F52A-49EE-BF98-2C972EF2DD80}">
      <dgm:prSet/>
      <dgm:spPr/>
      <dgm:t>
        <a:bodyPr/>
        <a:lstStyle/>
        <a:p>
          <a:endParaRPr lang="ru-RU"/>
        </a:p>
      </dgm:t>
    </dgm:pt>
    <dgm:pt modelId="{AACFA2D6-87A7-47EA-9585-D9E9A09D6C24}" type="sibTrans" cxnId="{2334139D-F52A-49EE-BF98-2C972EF2DD80}">
      <dgm:prSet/>
      <dgm:spPr/>
      <dgm:t>
        <a:bodyPr/>
        <a:lstStyle/>
        <a:p>
          <a:endParaRPr lang="ru-RU"/>
        </a:p>
      </dgm:t>
    </dgm:pt>
    <dgm:pt modelId="{842800E1-2DCC-46DB-9506-D29C666D6F07}">
      <dgm:prSet phldrT="[Текст]" custT="1"/>
      <dgm:spPr>
        <a:solidFill>
          <a:schemeClr val="tx2">
            <a:lumMod val="20000"/>
            <a:lumOff val="80000"/>
          </a:schemeClr>
        </a:solidFill>
      </dgm:spPr>
      <dgm:t>
        <a:bodyPr/>
        <a:lstStyle/>
        <a:p>
          <a:r>
            <a:rPr lang="en-GB" sz="2400" b="1" dirty="0" smtClean="0">
              <a:solidFill>
                <a:srgbClr val="C00000"/>
              </a:solidFill>
              <a:latin typeface="Times New Roman" panose="02020603050405020304" pitchFamily="18" charset="0"/>
              <a:ea typeface="Times New Roman" panose="02020603050405020304" pitchFamily="18" charset="0"/>
            </a:rPr>
            <a:t>Time series analysis </a:t>
          </a:r>
          <a:r>
            <a:rPr lang="en-GB" sz="2400" dirty="0" smtClean="0">
              <a:solidFill>
                <a:schemeClr val="tx1"/>
              </a:solidFill>
              <a:latin typeface="Times New Roman" panose="02020603050405020304" pitchFamily="18" charset="0"/>
              <a:ea typeface="Times New Roman" panose="02020603050405020304" pitchFamily="18" charset="0"/>
            </a:rPr>
            <a:t>is a part of </a:t>
          </a:r>
          <a:r>
            <a:rPr lang="en-GB" sz="2400" b="1" dirty="0" smtClean="0">
              <a:solidFill>
                <a:srgbClr val="C00000"/>
              </a:solidFill>
              <a:latin typeface="Times New Roman" panose="02020603050405020304" pitchFamily="18" charset="0"/>
              <a:ea typeface="Times New Roman" panose="02020603050405020304" pitchFamily="18" charset="0"/>
            </a:rPr>
            <a:t>Temporal mining</a:t>
          </a:r>
          <a:r>
            <a:rPr lang="en-GB" sz="2400" dirty="0" smtClean="0">
              <a:solidFill>
                <a:srgbClr val="C00000"/>
              </a:solidFill>
              <a:latin typeface="Times New Roman" panose="02020603050405020304" pitchFamily="18" charset="0"/>
              <a:ea typeface="Times New Roman" panose="02020603050405020304" pitchFamily="18" charset="0"/>
            </a:rPr>
            <a:t> </a:t>
          </a:r>
          <a:r>
            <a:rPr lang="en-GB" sz="2400" dirty="0" smtClean="0">
              <a:solidFill>
                <a:schemeClr val="tx1"/>
              </a:solidFill>
              <a:latin typeface="Times New Roman" panose="02020603050405020304" pitchFamily="18" charset="0"/>
              <a:ea typeface="Times New Roman" panose="02020603050405020304" pitchFamily="18" charset="0"/>
            </a:rPr>
            <a:t>enabling to predict future values for the current set of values which are time dependent. Time series analysis makes to use current and past sample data to predict the future values. </a:t>
          </a:r>
          <a:endParaRPr lang="ru-RU" sz="2400" dirty="0">
            <a:solidFill>
              <a:schemeClr val="tx1"/>
            </a:solidFill>
          </a:endParaRPr>
        </a:p>
      </dgm:t>
    </dgm:pt>
    <dgm:pt modelId="{F5FDFB87-D834-4F41-9895-6D5B27DEAA45}" type="parTrans" cxnId="{4CCAEF96-1200-43E8-A51A-8860F4611E2D}">
      <dgm:prSet/>
      <dgm:spPr/>
      <dgm:t>
        <a:bodyPr/>
        <a:lstStyle/>
        <a:p>
          <a:endParaRPr lang="ru-RU"/>
        </a:p>
      </dgm:t>
    </dgm:pt>
    <dgm:pt modelId="{AB7B0D7C-014A-48CC-B037-50D942FB517D}" type="sibTrans" cxnId="{4CCAEF96-1200-43E8-A51A-8860F4611E2D}">
      <dgm:prSet/>
      <dgm:spPr/>
      <dgm:t>
        <a:bodyPr/>
        <a:lstStyle/>
        <a:p>
          <a:endParaRPr lang="ru-RU"/>
        </a:p>
      </dgm:t>
    </dgm:pt>
    <dgm:pt modelId="{A20D2CD6-2544-44DB-ADEF-3DD0009B88E8}" type="pres">
      <dgm:prSet presAssocID="{2E806B09-E9C7-4A95-A0DE-9570617E6493}" presName="Name0" presStyleCnt="0">
        <dgm:presLayoutVars>
          <dgm:chPref val="1"/>
          <dgm:dir/>
          <dgm:animOne val="branch"/>
          <dgm:animLvl val="lvl"/>
          <dgm:resizeHandles val="exact"/>
        </dgm:presLayoutVars>
      </dgm:prSet>
      <dgm:spPr/>
    </dgm:pt>
    <dgm:pt modelId="{16BD8DB1-4F33-422C-B022-DFF0DCC1143C}" type="pres">
      <dgm:prSet presAssocID="{742C7C75-714C-428F-A57D-C29CE722623A}" presName="root1" presStyleCnt="0"/>
      <dgm:spPr/>
    </dgm:pt>
    <dgm:pt modelId="{4866FD3D-9BA3-46F0-9319-A9978057AF83}" type="pres">
      <dgm:prSet presAssocID="{742C7C75-714C-428F-A57D-C29CE722623A}" presName="LevelOneTextNode" presStyleLbl="node0" presStyleIdx="0" presStyleCnt="1" custScaleX="326015" custScaleY="56149">
        <dgm:presLayoutVars>
          <dgm:chPref val="3"/>
        </dgm:presLayoutVars>
      </dgm:prSet>
      <dgm:spPr/>
      <dgm:t>
        <a:bodyPr/>
        <a:lstStyle/>
        <a:p>
          <a:endParaRPr lang="ru-RU"/>
        </a:p>
      </dgm:t>
    </dgm:pt>
    <dgm:pt modelId="{DAB9E116-7838-4313-8EAA-0C9C18897041}" type="pres">
      <dgm:prSet presAssocID="{742C7C75-714C-428F-A57D-C29CE722623A}" presName="level2hierChild" presStyleCnt="0"/>
      <dgm:spPr/>
    </dgm:pt>
    <dgm:pt modelId="{4DB512D3-F241-42B7-AB68-33B2CFEBEBB9}" type="pres">
      <dgm:prSet presAssocID="{34759C7E-1E05-407B-85C3-5626EEBD8428}" presName="conn2-1" presStyleLbl="parChTrans1D2" presStyleIdx="0" presStyleCnt="3"/>
      <dgm:spPr/>
    </dgm:pt>
    <dgm:pt modelId="{EBFA57D8-1A62-48FA-AF21-2B5A64D18F31}" type="pres">
      <dgm:prSet presAssocID="{34759C7E-1E05-407B-85C3-5626EEBD8428}" presName="connTx" presStyleLbl="parChTrans1D2" presStyleIdx="0" presStyleCnt="3"/>
      <dgm:spPr/>
    </dgm:pt>
    <dgm:pt modelId="{891BAC47-8FA3-499C-8188-DB7DE592558A}" type="pres">
      <dgm:prSet presAssocID="{548D6B70-28D4-4CCA-B8A5-23B5AED3AAF0}" presName="root2" presStyleCnt="0"/>
      <dgm:spPr/>
    </dgm:pt>
    <dgm:pt modelId="{DE71CF53-9B47-44C5-87CB-FC5E76BDB932}" type="pres">
      <dgm:prSet presAssocID="{548D6B70-28D4-4CCA-B8A5-23B5AED3AAF0}" presName="LevelTwoTextNode" presStyleLbl="node2" presStyleIdx="0" presStyleCnt="3" custScaleX="138526">
        <dgm:presLayoutVars>
          <dgm:chPref val="3"/>
        </dgm:presLayoutVars>
      </dgm:prSet>
      <dgm:spPr/>
      <dgm:t>
        <a:bodyPr/>
        <a:lstStyle/>
        <a:p>
          <a:endParaRPr lang="ru-RU"/>
        </a:p>
      </dgm:t>
    </dgm:pt>
    <dgm:pt modelId="{95E668A9-08EF-4C05-97A5-7376FE23B5AD}" type="pres">
      <dgm:prSet presAssocID="{548D6B70-28D4-4CCA-B8A5-23B5AED3AAF0}" presName="level3hierChild" presStyleCnt="0"/>
      <dgm:spPr/>
    </dgm:pt>
    <dgm:pt modelId="{55E2190D-06F4-4E76-A8C7-D42D18DB145A}" type="pres">
      <dgm:prSet presAssocID="{26E92E6D-8A32-4ED5-A114-10528E8DB948}" presName="conn2-1" presStyleLbl="parChTrans1D2" presStyleIdx="1" presStyleCnt="3"/>
      <dgm:spPr/>
    </dgm:pt>
    <dgm:pt modelId="{7253CCAA-7572-402A-851A-DAE0EA213E9C}" type="pres">
      <dgm:prSet presAssocID="{26E92E6D-8A32-4ED5-A114-10528E8DB948}" presName="connTx" presStyleLbl="parChTrans1D2" presStyleIdx="1" presStyleCnt="3"/>
      <dgm:spPr/>
    </dgm:pt>
    <dgm:pt modelId="{8037C3C9-3244-48E8-AC4C-E09D113B69D9}" type="pres">
      <dgm:prSet presAssocID="{332C0F7E-FC95-435D-967D-971E849FDF34}" presName="root2" presStyleCnt="0"/>
      <dgm:spPr/>
    </dgm:pt>
    <dgm:pt modelId="{5760F6DE-7649-46FA-B54A-E41E11501B46}" type="pres">
      <dgm:prSet presAssocID="{332C0F7E-FC95-435D-967D-971E849FDF34}" presName="LevelTwoTextNode" presStyleLbl="node2" presStyleIdx="1" presStyleCnt="3" custScaleX="137617" custScaleY="136667">
        <dgm:presLayoutVars>
          <dgm:chPref val="3"/>
        </dgm:presLayoutVars>
      </dgm:prSet>
      <dgm:spPr/>
      <dgm:t>
        <a:bodyPr/>
        <a:lstStyle/>
        <a:p>
          <a:endParaRPr lang="ru-RU"/>
        </a:p>
      </dgm:t>
    </dgm:pt>
    <dgm:pt modelId="{F52D3CBB-2CE8-45F1-9146-C4B0AB1593FD}" type="pres">
      <dgm:prSet presAssocID="{332C0F7E-FC95-435D-967D-971E849FDF34}" presName="level3hierChild" presStyleCnt="0"/>
      <dgm:spPr/>
    </dgm:pt>
    <dgm:pt modelId="{15B855E2-03DD-474F-B471-EAA8D4F6CA5E}" type="pres">
      <dgm:prSet presAssocID="{F5FDFB87-D834-4F41-9895-6D5B27DEAA45}" presName="conn2-1" presStyleLbl="parChTrans1D2" presStyleIdx="2" presStyleCnt="3"/>
      <dgm:spPr/>
    </dgm:pt>
    <dgm:pt modelId="{C97B32BC-2A39-4DDF-B776-96086C8C56D0}" type="pres">
      <dgm:prSet presAssocID="{F5FDFB87-D834-4F41-9895-6D5B27DEAA45}" presName="connTx" presStyleLbl="parChTrans1D2" presStyleIdx="2" presStyleCnt="3"/>
      <dgm:spPr/>
    </dgm:pt>
    <dgm:pt modelId="{8F311505-D53F-417F-8BE9-8EC1AA74AFBC}" type="pres">
      <dgm:prSet presAssocID="{842800E1-2DCC-46DB-9506-D29C666D6F07}" presName="root2" presStyleCnt="0"/>
      <dgm:spPr/>
    </dgm:pt>
    <dgm:pt modelId="{29D60D36-B27F-4BD2-B3BF-96CDB594F455}" type="pres">
      <dgm:prSet presAssocID="{842800E1-2DCC-46DB-9506-D29C666D6F07}" presName="LevelTwoTextNode" presStyleLbl="node2" presStyleIdx="2" presStyleCnt="3" custScaleX="138160" custScaleY="205125">
        <dgm:presLayoutVars>
          <dgm:chPref val="3"/>
        </dgm:presLayoutVars>
      </dgm:prSet>
      <dgm:spPr/>
      <dgm:t>
        <a:bodyPr/>
        <a:lstStyle/>
        <a:p>
          <a:endParaRPr lang="ru-RU"/>
        </a:p>
      </dgm:t>
    </dgm:pt>
    <dgm:pt modelId="{007E83DE-30CC-4737-9664-9C0E04EDB7C8}" type="pres">
      <dgm:prSet presAssocID="{842800E1-2DCC-46DB-9506-D29C666D6F07}" presName="level3hierChild" presStyleCnt="0"/>
      <dgm:spPr/>
    </dgm:pt>
  </dgm:ptLst>
  <dgm:cxnLst>
    <dgm:cxn modelId="{8A1FBA14-6CE7-42FD-8057-79189648FDBE}" type="presOf" srcId="{842800E1-2DCC-46DB-9506-D29C666D6F07}" destId="{29D60D36-B27F-4BD2-B3BF-96CDB594F455}" srcOrd="0" destOrd="0" presId="urn:microsoft.com/office/officeart/2008/layout/HorizontalMultiLevelHierarchy"/>
    <dgm:cxn modelId="{E21A2824-7114-41F1-BF94-88763E9E005A}" type="presOf" srcId="{26E92E6D-8A32-4ED5-A114-10528E8DB948}" destId="{7253CCAA-7572-402A-851A-DAE0EA213E9C}" srcOrd="1" destOrd="0" presId="urn:microsoft.com/office/officeart/2008/layout/HorizontalMultiLevelHierarchy"/>
    <dgm:cxn modelId="{7BDA621A-C783-4EE6-925A-7E6BA16E2D9C}" srcId="{2E806B09-E9C7-4A95-A0DE-9570617E6493}" destId="{742C7C75-714C-428F-A57D-C29CE722623A}" srcOrd="0" destOrd="0" parTransId="{B4C5D579-4AFD-42C0-A9F1-AB0FEBABE1A8}" sibTransId="{86865592-DED5-4F70-B840-00200CFCA00B}"/>
    <dgm:cxn modelId="{C3DFBE2D-7074-4C07-BC0E-DB6F8DBED456}" type="presOf" srcId="{34759C7E-1E05-407B-85C3-5626EEBD8428}" destId="{4DB512D3-F241-42B7-AB68-33B2CFEBEBB9}" srcOrd="0" destOrd="0" presId="urn:microsoft.com/office/officeart/2008/layout/HorizontalMultiLevelHierarchy"/>
    <dgm:cxn modelId="{C206DE09-580F-49D3-83CE-4ABCDB3AAFE1}" type="presOf" srcId="{2E806B09-E9C7-4A95-A0DE-9570617E6493}" destId="{A20D2CD6-2544-44DB-ADEF-3DD0009B88E8}" srcOrd="0" destOrd="0" presId="urn:microsoft.com/office/officeart/2008/layout/HorizontalMultiLevelHierarchy"/>
    <dgm:cxn modelId="{98C78DFE-C877-49FF-966B-6BEC516FADBA}" type="presOf" srcId="{548D6B70-28D4-4CCA-B8A5-23B5AED3AAF0}" destId="{DE71CF53-9B47-44C5-87CB-FC5E76BDB932}" srcOrd="0" destOrd="0" presId="urn:microsoft.com/office/officeart/2008/layout/HorizontalMultiLevelHierarchy"/>
    <dgm:cxn modelId="{63BCD1DF-63D0-49B7-8BC5-42DA9854E573}" type="presOf" srcId="{34759C7E-1E05-407B-85C3-5626EEBD8428}" destId="{EBFA57D8-1A62-48FA-AF21-2B5A64D18F31}" srcOrd="1" destOrd="0" presId="urn:microsoft.com/office/officeart/2008/layout/HorizontalMultiLevelHierarchy"/>
    <dgm:cxn modelId="{6A3199B8-E96C-45A4-8A5E-8A19348EA50D}" type="presOf" srcId="{26E92E6D-8A32-4ED5-A114-10528E8DB948}" destId="{55E2190D-06F4-4E76-A8C7-D42D18DB145A}" srcOrd="0" destOrd="0" presId="urn:microsoft.com/office/officeart/2008/layout/HorizontalMultiLevelHierarchy"/>
    <dgm:cxn modelId="{4CCAEF96-1200-43E8-A51A-8860F4611E2D}" srcId="{742C7C75-714C-428F-A57D-C29CE722623A}" destId="{842800E1-2DCC-46DB-9506-D29C666D6F07}" srcOrd="2" destOrd="0" parTransId="{F5FDFB87-D834-4F41-9895-6D5B27DEAA45}" sibTransId="{AB7B0D7C-014A-48CC-B037-50D942FB517D}"/>
    <dgm:cxn modelId="{6E61E3D3-FE70-4269-B6E6-0F0995A94B42}" type="presOf" srcId="{F5FDFB87-D834-4F41-9895-6D5B27DEAA45}" destId="{C97B32BC-2A39-4DDF-B776-96086C8C56D0}" srcOrd="1" destOrd="0" presId="urn:microsoft.com/office/officeart/2008/layout/HorizontalMultiLevelHierarchy"/>
    <dgm:cxn modelId="{C17B4AD0-3958-4250-A131-36D8D6922017}" srcId="{742C7C75-714C-428F-A57D-C29CE722623A}" destId="{548D6B70-28D4-4CCA-B8A5-23B5AED3AAF0}" srcOrd="0" destOrd="0" parTransId="{34759C7E-1E05-407B-85C3-5626EEBD8428}" sibTransId="{0E20CC48-6D48-4E0E-A469-FBE5FF48825B}"/>
    <dgm:cxn modelId="{D1CFF103-8072-4BE4-80CF-9DF12B05F37D}" type="presOf" srcId="{332C0F7E-FC95-435D-967D-971E849FDF34}" destId="{5760F6DE-7649-46FA-B54A-E41E11501B46}" srcOrd="0" destOrd="0" presId="urn:microsoft.com/office/officeart/2008/layout/HorizontalMultiLevelHierarchy"/>
    <dgm:cxn modelId="{98BE9230-5608-48A6-AB87-E93311C9CE7F}" type="presOf" srcId="{742C7C75-714C-428F-A57D-C29CE722623A}" destId="{4866FD3D-9BA3-46F0-9319-A9978057AF83}" srcOrd="0" destOrd="0" presId="urn:microsoft.com/office/officeart/2008/layout/HorizontalMultiLevelHierarchy"/>
    <dgm:cxn modelId="{2334139D-F52A-49EE-BF98-2C972EF2DD80}" srcId="{742C7C75-714C-428F-A57D-C29CE722623A}" destId="{332C0F7E-FC95-435D-967D-971E849FDF34}" srcOrd="1" destOrd="0" parTransId="{26E92E6D-8A32-4ED5-A114-10528E8DB948}" sibTransId="{AACFA2D6-87A7-47EA-9585-D9E9A09D6C24}"/>
    <dgm:cxn modelId="{D104CD15-E2E0-4977-89C8-0164A3F6CD98}" type="presOf" srcId="{F5FDFB87-D834-4F41-9895-6D5B27DEAA45}" destId="{15B855E2-03DD-474F-B471-EAA8D4F6CA5E}" srcOrd="0" destOrd="0" presId="urn:microsoft.com/office/officeart/2008/layout/HorizontalMultiLevelHierarchy"/>
    <dgm:cxn modelId="{750249EE-80DC-413B-9AE4-48CEA09DE7FF}" type="presParOf" srcId="{A20D2CD6-2544-44DB-ADEF-3DD0009B88E8}" destId="{16BD8DB1-4F33-422C-B022-DFF0DCC1143C}" srcOrd="0" destOrd="0" presId="urn:microsoft.com/office/officeart/2008/layout/HorizontalMultiLevelHierarchy"/>
    <dgm:cxn modelId="{E6A65F1A-C300-4383-B5A0-FA9C2AAEF60A}" type="presParOf" srcId="{16BD8DB1-4F33-422C-B022-DFF0DCC1143C}" destId="{4866FD3D-9BA3-46F0-9319-A9978057AF83}" srcOrd="0" destOrd="0" presId="urn:microsoft.com/office/officeart/2008/layout/HorizontalMultiLevelHierarchy"/>
    <dgm:cxn modelId="{EE9327F3-B88F-4947-85D9-90E60043B64B}" type="presParOf" srcId="{16BD8DB1-4F33-422C-B022-DFF0DCC1143C}" destId="{DAB9E116-7838-4313-8EAA-0C9C18897041}" srcOrd="1" destOrd="0" presId="urn:microsoft.com/office/officeart/2008/layout/HorizontalMultiLevelHierarchy"/>
    <dgm:cxn modelId="{A059F1CE-93A6-4035-9002-BBCE2E9AAEB9}" type="presParOf" srcId="{DAB9E116-7838-4313-8EAA-0C9C18897041}" destId="{4DB512D3-F241-42B7-AB68-33B2CFEBEBB9}" srcOrd="0" destOrd="0" presId="urn:microsoft.com/office/officeart/2008/layout/HorizontalMultiLevelHierarchy"/>
    <dgm:cxn modelId="{78CE5036-9EF2-400E-8FEF-7AD434919293}" type="presParOf" srcId="{4DB512D3-F241-42B7-AB68-33B2CFEBEBB9}" destId="{EBFA57D8-1A62-48FA-AF21-2B5A64D18F31}" srcOrd="0" destOrd="0" presId="urn:microsoft.com/office/officeart/2008/layout/HorizontalMultiLevelHierarchy"/>
    <dgm:cxn modelId="{FA2A13DE-D814-4307-BDB4-27931E532B2D}" type="presParOf" srcId="{DAB9E116-7838-4313-8EAA-0C9C18897041}" destId="{891BAC47-8FA3-499C-8188-DB7DE592558A}" srcOrd="1" destOrd="0" presId="urn:microsoft.com/office/officeart/2008/layout/HorizontalMultiLevelHierarchy"/>
    <dgm:cxn modelId="{0F6B1A0D-E3AC-45A9-8459-5C3587EC0190}" type="presParOf" srcId="{891BAC47-8FA3-499C-8188-DB7DE592558A}" destId="{DE71CF53-9B47-44C5-87CB-FC5E76BDB932}" srcOrd="0" destOrd="0" presId="urn:microsoft.com/office/officeart/2008/layout/HorizontalMultiLevelHierarchy"/>
    <dgm:cxn modelId="{E3CFD1BD-BDA1-482B-B2B1-17C4E9076BB9}" type="presParOf" srcId="{891BAC47-8FA3-499C-8188-DB7DE592558A}" destId="{95E668A9-08EF-4C05-97A5-7376FE23B5AD}" srcOrd="1" destOrd="0" presId="urn:microsoft.com/office/officeart/2008/layout/HorizontalMultiLevelHierarchy"/>
    <dgm:cxn modelId="{D6886B40-6AB7-4748-833A-9AFD158A930B}" type="presParOf" srcId="{DAB9E116-7838-4313-8EAA-0C9C18897041}" destId="{55E2190D-06F4-4E76-A8C7-D42D18DB145A}" srcOrd="2" destOrd="0" presId="urn:microsoft.com/office/officeart/2008/layout/HorizontalMultiLevelHierarchy"/>
    <dgm:cxn modelId="{486BA60F-D519-4A48-838F-4185C74F6C9C}" type="presParOf" srcId="{55E2190D-06F4-4E76-A8C7-D42D18DB145A}" destId="{7253CCAA-7572-402A-851A-DAE0EA213E9C}" srcOrd="0" destOrd="0" presId="urn:microsoft.com/office/officeart/2008/layout/HorizontalMultiLevelHierarchy"/>
    <dgm:cxn modelId="{A39CFEAE-C601-4B3F-ACF7-C722E57A5F6C}" type="presParOf" srcId="{DAB9E116-7838-4313-8EAA-0C9C18897041}" destId="{8037C3C9-3244-48E8-AC4C-E09D113B69D9}" srcOrd="3" destOrd="0" presId="urn:microsoft.com/office/officeart/2008/layout/HorizontalMultiLevelHierarchy"/>
    <dgm:cxn modelId="{74FBF7A3-143B-43BE-A415-55D745A158A2}" type="presParOf" srcId="{8037C3C9-3244-48E8-AC4C-E09D113B69D9}" destId="{5760F6DE-7649-46FA-B54A-E41E11501B46}" srcOrd="0" destOrd="0" presId="urn:microsoft.com/office/officeart/2008/layout/HorizontalMultiLevelHierarchy"/>
    <dgm:cxn modelId="{03E27AB6-5DDC-44A5-8EE3-D91C1D80583A}" type="presParOf" srcId="{8037C3C9-3244-48E8-AC4C-E09D113B69D9}" destId="{F52D3CBB-2CE8-45F1-9146-C4B0AB1593FD}" srcOrd="1" destOrd="0" presId="urn:microsoft.com/office/officeart/2008/layout/HorizontalMultiLevelHierarchy"/>
    <dgm:cxn modelId="{3C9C2C3C-D1C3-460B-9628-B181D445335A}" type="presParOf" srcId="{DAB9E116-7838-4313-8EAA-0C9C18897041}" destId="{15B855E2-03DD-474F-B471-EAA8D4F6CA5E}" srcOrd="4" destOrd="0" presId="urn:microsoft.com/office/officeart/2008/layout/HorizontalMultiLevelHierarchy"/>
    <dgm:cxn modelId="{E7E6AE92-0AE1-43E1-9BAC-C29075381B06}" type="presParOf" srcId="{15B855E2-03DD-474F-B471-EAA8D4F6CA5E}" destId="{C97B32BC-2A39-4DDF-B776-96086C8C56D0}" srcOrd="0" destOrd="0" presId="urn:microsoft.com/office/officeart/2008/layout/HorizontalMultiLevelHierarchy"/>
    <dgm:cxn modelId="{EAD0D014-E832-42D7-830D-CBD79B9A5D95}" type="presParOf" srcId="{DAB9E116-7838-4313-8EAA-0C9C18897041}" destId="{8F311505-D53F-417F-8BE9-8EC1AA74AFBC}" srcOrd="5" destOrd="0" presId="urn:microsoft.com/office/officeart/2008/layout/HorizontalMultiLevelHierarchy"/>
    <dgm:cxn modelId="{752F0746-C2C1-43A3-8BDF-9D5BF651D50A}" type="presParOf" srcId="{8F311505-D53F-417F-8BE9-8EC1AA74AFBC}" destId="{29D60D36-B27F-4BD2-B3BF-96CDB594F455}" srcOrd="0" destOrd="0" presId="urn:microsoft.com/office/officeart/2008/layout/HorizontalMultiLevelHierarchy"/>
    <dgm:cxn modelId="{69A89B35-5386-497F-9B03-782E991416A7}" type="presParOf" srcId="{8F311505-D53F-417F-8BE9-8EC1AA74AFBC}" destId="{007E83DE-30CC-4737-9664-9C0E04EDB7C8}"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E806B09-E9C7-4A95-A0DE-9570617E6493}"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ru-RU"/>
        </a:p>
      </dgm:t>
    </dgm:pt>
    <dgm:pt modelId="{742C7C75-714C-428F-A57D-C29CE722623A}">
      <dgm:prSet phldrT="[Текст]" custT="1"/>
      <dgm:spPr>
        <a:solidFill>
          <a:schemeClr val="accent1">
            <a:lumMod val="20000"/>
            <a:lumOff val="80000"/>
          </a:schemeClr>
        </a:solidFill>
      </dgm:spPr>
      <dgm:t>
        <a:bodyPr vert="vert270"/>
        <a:lstStyle/>
        <a:p>
          <a:r>
            <a:rPr lang="en-GB" sz="2800" b="1" dirty="0" smtClean="0">
              <a:solidFill>
                <a:srgbClr val="C00000"/>
              </a:solidFill>
              <a:latin typeface="Times New Roman" panose="02020603050405020304" pitchFamily="18" charset="0"/>
              <a:cs typeface="Times New Roman" panose="02020603050405020304" pitchFamily="18" charset="0"/>
            </a:rPr>
            <a:t>Essence of a descriptive models</a:t>
          </a:r>
          <a:r>
            <a:rPr lang="en-GB" sz="2800" dirty="0" smtClean="0">
              <a:solidFill>
                <a:srgbClr val="C00000"/>
              </a:solidFill>
              <a:latin typeface="Times New Roman" panose="02020603050405020304" pitchFamily="18" charset="0"/>
              <a:cs typeface="Times New Roman" panose="02020603050405020304" pitchFamily="18" charset="0"/>
            </a:rPr>
            <a:t> </a:t>
          </a:r>
          <a:r>
            <a:rPr lang="en-GB" sz="2800" dirty="0" smtClean="0">
              <a:solidFill>
                <a:schemeClr val="tx1"/>
              </a:solidFill>
              <a:latin typeface="Times New Roman" panose="02020603050405020304" pitchFamily="18" charset="0"/>
              <a:cs typeface="Times New Roman" panose="02020603050405020304" pitchFamily="18" charset="0"/>
            </a:rPr>
            <a:t>is determination  of the pattern and relationships in a sample data</a:t>
          </a:r>
          <a:endParaRPr lang="ru-RU" sz="2800" dirty="0">
            <a:solidFill>
              <a:schemeClr val="tx1"/>
            </a:solidFill>
            <a:latin typeface="Times New Roman" panose="02020603050405020304" pitchFamily="18" charset="0"/>
            <a:cs typeface="Times New Roman" panose="02020603050405020304" pitchFamily="18" charset="0"/>
          </a:endParaRPr>
        </a:p>
      </dgm:t>
    </dgm:pt>
    <dgm:pt modelId="{B4C5D579-4AFD-42C0-A9F1-AB0FEBABE1A8}" type="parTrans" cxnId="{7BDA621A-C783-4EE6-925A-7E6BA16E2D9C}">
      <dgm:prSet/>
      <dgm:spPr/>
      <dgm:t>
        <a:bodyPr/>
        <a:lstStyle/>
        <a:p>
          <a:endParaRPr lang="ru-RU"/>
        </a:p>
      </dgm:t>
    </dgm:pt>
    <dgm:pt modelId="{86865592-DED5-4F70-B840-00200CFCA00B}" type="sibTrans" cxnId="{7BDA621A-C783-4EE6-925A-7E6BA16E2D9C}">
      <dgm:prSet/>
      <dgm:spPr/>
      <dgm:t>
        <a:bodyPr/>
        <a:lstStyle/>
        <a:p>
          <a:endParaRPr lang="ru-RU"/>
        </a:p>
      </dgm:t>
    </dgm:pt>
    <dgm:pt modelId="{548D6B70-28D4-4CCA-B8A5-23B5AED3AAF0}">
      <dgm:prSet phldrT="[Текст]" custT="1"/>
      <dgm:spPr>
        <a:solidFill>
          <a:schemeClr val="tx2">
            <a:lumMod val="20000"/>
            <a:lumOff val="80000"/>
          </a:schemeClr>
        </a:solidFill>
      </dgm:spPr>
      <dgm:t>
        <a:bodyPr/>
        <a:lstStyle/>
        <a:p>
          <a:r>
            <a:rPr lang="en-GB" sz="2400" b="1" dirty="0" smtClean="0">
              <a:solidFill>
                <a:srgbClr val="C00000"/>
              </a:solidFill>
              <a:latin typeface="Times New Roman" panose="02020603050405020304" pitchFamily="18" charset="0"/>
              <a:cs typeface="Times New Roman" panose="02020603050405020304" pitchFamily="18" charset="0"/>
            </a:rPr>
            <a:t>Clustering</a:t>
          </a:r>
          <a:r>
            <a:rPr lang="en-GB" sz="2400" dirty="0" smtClean="0">
              <a:solidFill>
                <a:schemeClr val="tx1"/>
              </a:solidFill>
              <a:latin typeface="Times New Roman" panose="02020603050405020304" pitchFamily="18" charset="0"/>
              <a:cs typeface="Times New Roman" panose="02020603050405020304" pitchFamily="18" charset="0"/>
            </a:rPr>
            <a:t> is a data processing in some sense opposite to classifications which enables you to create new groups and classes based on the study of patterns and relationship between values of data in a data bank. </a:t>
          </a:r>
          <a:endParaRPr lang="ru-RU" sz="2400" dirty="0">
            <a:solidFill>
              <a:schemeClr val="tx1"/>
            </a:solidFill>
            <a:latin typeface="Times New Roman" panose="02020603050405020304" pitchFamily="18" charset="0"/>
            <a:cs typeface="Times New Roman" panose="02020603050405020304" pitchFamily="18" charset="0"/>
          </a:endParaRPr>
        </a:p>
      </dgm:t>
    </dgm:pt>
    <dgm:pt modelId="{34759C7E-1E05-407B-85C3-5626EEBD8428}" type="parTrans" cxnId="{C17B4AD0-3958-4250-A131-36D8D6922017}">
      <dgm:prSet/>
      <dgm:spPr/>
      <dgm:t>
        <a:bodyPr/>
        <a:lstStyle/>
        <a:p>
          <a:endParaRPr lang="ru-RU"/>
        </a:p>
      </dgm:t>
    </dgm:pt>
    <dgm:pt modelId="{0E20CC48-6D48-4E0E-A469-FBE5FF48825B}" type="sibTrans" cxnId="{C17B4AD0-3958-4250-A131-36D8D6922017}">
      <dgm:prSet/>
      <dgm:spPr/>
      <dgm:t>
        <a:bodyPr/>
        <a:lstStyle/>
        <a:p>
          <a:endParaRPr lang="ru-RU"/>
        </a:p>
      </dgm:t>
    </dgm:pt>
    <dgm:pt modelId="{332C0F7E-FC95-435D-967D-971E849FDF34}">
      <dgm:prSet phldrT="[Текст]" custT="1"/>
      <dgm:spPr>
        <a:solidFill>
          <a:schemeClr val="tx2">
            <a:lumMod val="20000"/>
            <a:lumOff val="80000"/>
          </a:schemeClr>
        </a:solidFill>
      </dgm:spPr>
      <dgm:t>
        <a:bodyPr/>
        <a:lstStyle/>
        <a:p>
          <a:r>
            <a:rPr lang="en-US" sz="2400" b="1" dirty="0" smtClean="0">
              <a:solidFill>
                <a:srgbClr val="C00000"/>
              </a:solidFill>
              <a:latin typeface="Times New Roman" panose="02020603050405020304" pitchFamily="18" charset="0"/>
              <a:cs typeface="Times New Roman" panose="02020603050405020304" pitchFamily="18" charset="0"/>
            </a:rPr>
            <a:t>Summarization</a:t>
          </a:r>
          <a:r>
            <a:rPr lang="en-US" sz="2400" dirty="0" smtClean="0">
              <a:solidFill>
                <a:schemeClr val="tx1"/>
              </a:solidFill>
              <a:latin typeface="Times New Roman" panose="02020603050405020304" pitchFamily="18" charset="0"/>
              <a:cs typeface="Times New Roman" panose="02020603050405020304" pitchFamily="18" charset="0"/>
            </a:rPr>
            <a:t> is a technique which enables to summarize a large chunk of data contained in a Web page or a document.</a:t>
          </a:r>
          <a:r>
            <a:rPr lang="ru-RU" sz="2400" dirty="0" smtClean="0">
              <a:solidFill>
                <a:schemeClr val="tx1"/>
              </a:solidFill>
              <a:latin typeface="Times New Roman" panose="02020603050405020304" pitchFamily="18" charset="0"/>
              <a:cs typeface="Times New Roman" panose="02020603050405020304" pitchFamily="18" charset="0"/>
            </a:rPr>
            <a:t> </a:t>
          </a:r>
          <a:r>
            <a:rPr lang="en-US" sz="2400" dirty="0" smtClean="0">
              <a:solidFill>
                <a:schemeClr val="tx1"/>
              </a:solidFill>
              <a:latin typeface="Times New Roman" panose="02020603050405020304" pitchFamily="18" charset="0"/>
              <a:cs typeface="Times New Roman" panose="02020603050405020304" pitchFamily="18" charset="0"/>
            </a:rPr>
            <a:t>It is also known as </a:t>
          </a:r>
          <a:r>
            <a:rPr lang="en-US" sz="2400" b="1" dirty="0" smtClean="0">
              <a:solidFill>
                <a:srgbClr val="C00000"/>
              </a:solidFill>
              <a:latin typeface="Times New Roman" panose="02020603050405020304" pitchFamily="18" charset="0"/>
              <a:cs typeface="Times New Roman" panose="02020603050405020304" pitchFamily="18" charset="0"/>
            </a:rPr>
            <a:t>characterization </a:t>
          </a:r>
          <a:r>
            <a:rPr lang="en-US" sz="2400" b="0" dirty="0" smtClean="0">
              <a:solidFill>
                <a:schemeClr val="tx1"/>
              </a:solidFill>
              <a:latin typeface="Times New Roman" panose="02020603050405020304" pitchFamily="18" charset="0"/>
              <a:cs typeface="Times New Roman" panose="02020603050405020304" pitchFamily="18" charset="0"/>
            </a:rPr>
            <a:t>or </a:t>
          </a:r>
          <a:r>
            <a:rPr lang="en-US" sz="2400" b="1" dirty="0" smtClean="0">
              <a:solidFill>
                <a:srgbClr val="C00000"/>
              </a:solidFill>
              <a:latin typeface="Times New Roman" panose="02020603050405020304" pitchFamily="18" charset="0"/>
              <a:cs typeface="Times New Roman" panose="02020603050405020304" pitchFamily="18" charset="0"/>
            </a:rPr>
            <a:t>generalization</a:t>
          </a:r>
          <a:r>
            <a:rPr lang="en-US" sz="2400" b="1" dirty="0" smtClean="0">
              <a:solidFill>
                <a:schemeClr val="tx1"/>
              </a:solidFill>
              <a:latin typeface="Times New Roman" panose="02020603050405020304" pitchFamily="18" charset="0"/>
              <a:cs typeface="Times New Roman" panose="02020603050405020304" pitchFamily="18" charset="0"/>
            </a:rPr>
            <a:t>.</a:t>
          </a:r>
          <a:endParaRPr lang="ru-RU" sz="2400" dirty="0">
            <a:solidFill>
              <a:schemeClr val="tx1"/>
            </a:solidFill>
            <a:latin typeface="Times New Roman" panose="02020603050405020304" pitchFamily="18" charset="0"/>
            <a:cs typeface="Times New Roman" panose="02020603050405020304" pitchFamily="18" charset="0"/>
          </a:endParaRPr>
        </a:p>
      </dgm:t>
    </dgm:pt>
    <dgm:pt modelId="{26E92E6D-8A32-4ED5-A114-10528E8DB948}" type="parTrans" cxnId="{2334139D-F52A-49EE-BF98-2C972EF2DD80}">
      <dgm:prSet/>
      <dgm:spPr/>
      <dgm:t>
        <a:bodyPr/>
        <a:lstStyle/>
        <a:p>
          <a:endParaRPr lang="ru-RU"/>
        </a:p>
      </dgm:t>
    </dgm:pt>
    <dgm:pt modelId="{AACFA2D6-87A7-47EA-9585-D9E9A09D6C24}" type="sibTrans" cxnId="{2334139D-F52A-49EE-BF98-2C972EF2DD80}">
      <dgm:prSet/>
      <dgm:spPr/>
      <dgm:t>
        <a:bodyPr/>
        <a:lstStyle/>
        <a:p>
          <a:endParaRPr lang="ru-RU"/>
        </a:p>
      </dgm:t>
    </dgm:pt>
    <dgm:pt modelId="{842800E1-2DCC-46DB-9506-D29C666D6F07}">
      <dgm:prSet phldrT="[Текст]" custT="1"/>
      <dgm:spPr>
        <a:solidFill>
          <a:schemeClr val="tx2">
            <a:lumMod val="20000"/>
            <a:lumOff val="80000"/>
          </a:schemeClr>
        </a:solidFill>
      </dgm:spPr>
      <dgm:t>
        <a:bodyPr/>
        <a:lstStyle/>
        <a:p>
          <a:r>
            <a:rPr lang="en-US" sz="2400" b="1" dirty="0" smtClean="0">
              <a:solidFill>
                <a:srgbClr val="C00000"/>
              </a:solidFill>
              <a:latin typeface="Times New Roman" panose="02020603050405020304" pitchFamily="18" charset="0"/>
              <a:cs typeface="Times New Roman" panose="02020603050405020304" pitchFamily="18" charset="0"/>
            </a:rPr>
            <a:t>Association rules </a:t>
          </a:r>
          <a:r>
            <a:rPr lang="en-US" sz="2400" dirty="0" smtClean="0">
              <a:solidFill>
                <a:schemeClr val="tx1"/>
              </a:solidFill>
              <a:latin typeface="Times New Roman" panose="02020603050405020304" pitchFamily="18" charset="0"/>
              <a:cs typeface="Times New Roman" panose="02020603050405020304" pitchFamily="18" charset="0"/>
            </a:rPr>
            <a:t>enable to establish association and relationships between large unclassified data items based on certain attributes and characteristics. </a:t>
          </a:r>
          <a:endParaRPr lang="ru-RU" sz="2400" dirty="0">
            <a:solidFill>
              <a:schemeClr val="tx1"/>
            </a:solidFill>
            <a:latin typeface="Times New Roman" panose="02020603050405020304" pitchFamily="18" charset="0"/>
            <a:cs typeface="Times New Roman" panose="02020603050405020304" pitchFamily="18" charset="0"/>
          </a:endParaRPr>
        </a:p>
      </dgm:t>
    </dgm:pt>
    <dgm:pt modelId="{F5FDFB87-D834-4F41-9895-6D5B27DEAA45}" type="parTrans" cxnId="{4CCAEF96-1200-43E8-A51A-8860F4611E2D}">
      <dgm:prSet/>
      <dgm:spPr/>
      <dgm:t>
        <a:bodyPr/>
        <a:lstStyle/>
        <a:p>
          <a:endParaRPr lang="ru-RU"/>
        </a:p>
      </dgm:t>
    </dgm:pt>
    <dgm:pt modelId="{AB7B0D7C-014A-48CC-B037-50D942FB517D}" type="sibTrans" cxnId="{4CCAEF96-1200-43E8-A51A-8860F4611E2D}">
      <dgm:prSet/>
      <dgm:spPr/>
      <dgm:t>
        <a:bodyPr/>
        <a:lstStyle/>
        <a:p>
          <a:endParaRPr lang="ru-RU"/>
        </a:p>
      </dgm:t>
    </dgm:pt>
    <dgm:pt modelId="{A20D2CD6-2544-44DB-ADEF-3DD0009B88E8}" type="pres">
      <dgm:prSet presAssocID="{2E806B09-E9C7-4A95-A0DE-9570617E6493}" presName="Name0" presStyleCnt="0">
        <dgm:presLayoutVars>
          <dgm:chPref val="1"/>
          <dgm:dir val="rev"/>
          <dgm:animOne val="branch"/>
          <dgm:animLvl val="lvl"/>
          <dgm:resizeHandles val="exact"/>
        </dgm:presLayoutVars>
      </dgm:prSet>
      <dgm:spPr/>
    </dgm:pt>
    <dgm:pt modelId="{16BD8DB1-4F33-422C-B022-DFF0DCC1143C}" type="pres">
      <dgm:prSet presAssocID="{742C7C75-714C-428F-A57D-C29CE722623A}" presName="root1" presStyleCnt="0"/>
      <dgm:spPr/>
    </dgm:pt>
    <dgm:pt modelId="{4866FD3D-9BA3-46F0-9319-A9978057AF83}" type="pres">
      <dgm:prSet presAssocID="{742C7C75-714C-428F-A57D-C29CE722623A}" presName="LevelOneTextNode" presStyleLbl="node0" presStyleIdx="0" presStyleCnt="1" custScaleX="326015" custScaleY="56149">
        <dgm:presLayoutVars>
          <dgm:chPref val="3"/>
        </dgm:presLayoutVars>
      </dgm:prSet>
      <dgm:spPr/>
      <dgm:t>
        <a:bodyPr/>
        <a:lstStyle/>
        <a:p>
          <a:endParaRPr lang="ru-RU"/>
        </a:p>
      </dgm:t>
    </dgm:pt>
    <dgm:pt modelId="{DAB9E116-7838-4313-8EAA-0C9C18897041}" type="pres">
      <dgm:prSet presAssocID="{742C7C75-714C-428F-A57D-C29CE722623A}" presName="level2hierChild" presStyleCnt="0"/>
      <dgm:spPr/>
    </dgm:pt>
    <dgm:pt modelId="{4DB512D3-F241-42B7-AB68-33B2CFEBEBB9}" type="pres">
      <dgm:prSet presAssocID="{34759C7E-1E05-407B-85C3-5626EEBD8428}" presName="conn2-1" presStyleLbl="parChTrans1D2" presStyleIdx="0" presStyleCnt="3"/>
      <dgm:spPr/>
    </dgm:pt>
    <dgm:pt modelId="{EBFA57D8-1A62-48FA-AF21-2B5A64D18F31}" type="pres">
      <dgm:prSet presAssocID="{34759C7E-1E05-407B-85C3-5626EEBD8428}" presName="connTx" presStyleLbl="parChTrans1D2" presStyleIdx="0" presStyleCnt="3"/>
      <dgm:spPr/>
    </dgm:pt>
    <dgm:pt modelId="{891BAC47-8FA3-499C-8188-DB7DE592558A}" type="pres">
      <dgm:prSet presAssocID="{548D6B70-28D4-4CCA-B8A5-23B5AED3AAF0}" presName="root2" presStyleCnt="0"/>
      <dgm:spPr/>
    </dgm:pt>
    <dgm:pt modelId="{DE71CF53-9B47-44C5-87CB-FC5E76BDB932}" type="pres">
      <dgm:prSet presAssocID="{548D6B70-28D4-4CCA-B8A5-23B5AED3AAF0}" presName="LevelTwoTextNode" presStyleLbl="node2" presStyleIdx="0" presStyleCnt="3" custScaleX="212144" custScaleY="182760">
        <dgm:presLayoutVars>
          <dgm:chPref val="3"/>
        </dgm:presLayoutVars>
      </dgm:prSet>
      <dgm:spPr/>
      <dgm:t>
        <a:bodyPr/>
        <a:lstStyle/>
        <a:p>
          <a:endParaRPr lang="ru-RU"/>
        </a:p>
      </dgm:t>
    </dgm:pt>
    <dgm:pt modelId="{95E668A9-08EF-4C05-97A5-7376FE23B5AD}" type="pres">
      <dgm:prSet presAssocID="{548D6B70-28D4-4CCA-B8A5-23B5AED3AAF0}" presName="level3hierChild" presStyleCnt="0"/>
      <dgm:spPr/>
    </dgm:pt>
    <dgm:pt modelId="{55E2190D-06F4-4E76-A8C7-D42D18DB145A}" type="pres">
      <dgm:prSet presAssocID="{26E92E6D-8A32-4ED5-A114-10528E8DB948}" presName="conn2-1" presStyleLbl="parChTrans1D2" presStyleIdx="1" presStyleCnt="3"/>
      <dgm:spPr/>
    </dgm:pt>
    <dgm:pt modelId="{7253CCAA-7572-402A-851A-DAE0EA213E9C}" type="pres">
      <dgm:prSet presAssocID="{26E92E6D-8A32-4ED5-A114-10528E8DB948}" presName="connTx" presStyleLbl="parChTrans1D2" presStyleIdx="1" presStyleCnt="3"/>
      <dgm:spPr/>
    </dgm:pt>
    <dgm:pt modelId="{8037C3C9-3244-48E8-AC4C-E09D113B69D9}" type="pres">
      <dgm:prSet presAssocID="{332C0F7E-FC95-435D-967D-971E849FDF34}" presName="root2" presStyleCnt="0"/>
      <dgm:spPr/>
    </dgm:pt>
    <dgm:pt modelId="{5760F6DE-7649-46FA-B54A-E41E11501B46}" type="pres">
      <dgm:prSet presAssocID="{332C0F7E-FC95-435D-967D-971E849FDF34}" presName="LevelTwoTextNode" presStyleLbl="node2" presStyleIdx="1" presStyleCnt="3" custScaleX="213586" custScaleY="136667">
        <dgm:presLayoutVars>
          <dgm:chPref val="3"/>
        </dgm:presLayoutVars>
      </dgm:prSet>
      <dgm:spPr/>
      <dgm:t>
        <a:bodyPr/>
        <a:lstStyle/>
        <a:p>
          <a:endParaRPr lang="ru-RU"/>
        </a:p>
      </dgm:t>
    </dgm:pt>
    <dgm:pt modelId="{F52D3CBB-2CE8-45F1-9146-C4B0AB1593FD}" type="pres">
      <dgm:prSet presAssocID="{332C0F7E-FC95-435D-967D-971E849FDF34}" presName="level3hierChild" presStyleCnt="0"/>
      <dgm:spPr/>
    </dgm:pt>
    <dgm:pt modelId="{15B855E2-03DD-474F-B471-EAA8D4F6CA5E}" type="pres">
      <dgm:prSet presAssocID="{F5FDFB87-D834-4F41-9895-6D5B27DEAA45}" presName="conn2-1" presStyleLbl="parChTrans1D2" presStyleIdx="2" presStyleCnt="3"/>
      <dgm:spPr/>
    </dgm:pt>
    <dgm:pt modelId="{C97B32BC-2A39-4DDF-B776-96086C8C56D0}" type="pres">
      <dgm:prSet presAssocID="{F5FDFB87-D834-4F41-9895-6D5B27DEAA45}" presName="connTx" presStyleLbl="parChTrans1D2" presStyleIdx="2" presStyleCnt="3"/>
      <dgm:spPr/>
    </dgm:pt>
    <dgm:pt modelId="{8F311505-D53F-417F-8BE9-8EC1AA74AFBC}" type="pres">
      <dgm:prSet presAssocID="{842800E1-2DCC-46DB-9506-D29C666D6F07}" presName="root2" presStyleCnt="0"/>
      <dgm:spPr/>
    </dgm:pt>
    <dgm:pt modelId="{29D60D36-B27F-4BD2-B3BF-96CDB594F455}" type="pres">
      <dgm:prSet presAssocID="{842800E1-2DCC-46DB-9506-D29C666D6F07}" presName="LevelTwoTextNode" presStyleLbl="node2" presStyleIdx="2" presStyleCnt="3" custScaleX="213586" custScaleY="110973">
        <dgm:presLayoutVars>
          <dgm:chPref val="3"/>
        </dgm:presLayoutVars>
      </dgm:prSet>
      <dgm:spPr/>
      <dgm:t>
        <a:bodyPr/>
        <a:lstStyle/>
        <a:p>
          <a:endParaRPr lang="ru-RU"/>
        </a:p>
      </dgm:t>
    </dgm:pt>
    <dgm:pt modelId="{007E83DE-30CC-4737-9664-9C0E04EDB7C8}" type="pres">
      <dgm:prSet presAssocID="{842800E1-2DCC-46DB-9506-D29C666D6F07}" presName="level3hierChild" presStyleCnt="0"/>
      <dgm:spPr/>
    </dgm:pt>
  </dgm:ptLst>
  <dgm:cxnLst>
    <dgm:cxn modelId="{63BCD1DF-63D0-49B7-8BC5-42DA9854E573}" type="presOf" srcId="{34759C7E-1E05-407B-85C3-5626EEBD8428}" destId="{EBFA57D8-1A62-48FA-AF21-2B5A64D18F31}" srcOrd="1" destOrd="0" presId="urn:microsoft.com/office/officeart/2008/layout/HorizontalMultiLevelHierarchy"/>
    <dgm:cxn modelId="{6E61E3D3-FE70-4269-B6E6-0F0995A94B42}" type="presOf" srcId="{F5FDFB87-D834-4F41-9895-6D5B27DEAA45}" destId="{C97B32BC-2A39-4DDF-B776-96086C8C56D0}" srcOrd="1" destOrd="0" presId="urn:microsoft.com/office/officeart/2008/layout/HorizontalMultiLevelHierarchy"/>
    <dgm:cxn modelId="{4CCAEF96-1200-43E8-A51A-8860F4611E2D}" srcId="{742C7C75-714C-428F-A57D-C29CE722623A}" destId="{842800E1-2DCC-46DB-9506-D29C666D6F07}" srcOrd="2" destOrd="0" parTransId="{F5FDFB87-D834-4F41-9895-6D5B27DEAA45}" sibTransId="{AB7B0D7C-014A-48CC-B037-50D942FB517D}"/>
    <dgm:cxn modelId="{8A1FBA14-6CE7-42FD-8057-79189648FDBE}" type="presOf" srcId="{842800E1-2DCC-46DB-9506-D29C666D6F07}" destId="{29D60D36-B27F-4BD2-B3BF-96CDB594F455}" srcOrd="0" destOrd="0" presId="urn:microsoft.com/office/officeart/2008/layout/HorizontalMultiLevelHierarchy"/>
    <dgm:cxn modelId="{C3DFBE2D-7074-4C07-BC0E-DB6F8DBED456}" type="presOf" srcId="{34759C7E-1E05-407B-85C3-5626EEBD8428}" destId="{4DB512D3-F241-42B7-AB68-33B2CFEBEBB9}" srcOrd="0" destOrd="0" presId="urn:microsoft.com/office/officeart/2008/layout/HorizontalMultiLevelHierarchy"/>
    <dgm:cxn modelId="{98C78DFE-C877-49FF-966B-6BEC516FADBA}" type="presOf" srcId="{548D6B70-28D4-4CCA-B8A5-23B5AED3AAF0}" destId="{DE71CF53-9B47-44C5-87CB-FC5E76BDB932}" srcOrd="0" destOrd="0" presId="urn:microsoft.com/office/officeart/2008/layout/HorizontalMultiLevelHierarchy"/>
    <dgm:cxn modelId="{6A3199B8-E96C-45A4-8A5E-8A19348EA50D}" type="presOf" srcId="{26E92E6D-8A32-4ED5-A114-10528E8DB948}" destId="{55E2190D-06F4-4E76-A8C7-D42D18DB145A}" srcOrd="0" destOrd="0" presId="urn:microsoft.com/office/officeart/2008/layout/HorizontalMultiLevelHierarchy"/>
    <dgm:cxn modelId="{2334139D-F52A-49EE-BF98-2C972EF2DD80}" srcId="{742C7C75-714C-428F-A57D-C29CE722623A}" destId="{332C0F7E-FC95-435D-967D-971E849FDF34}" srcOrd="1" destOrd="0" parTransId="{26E92E6D-8A32-4ED5-A114-10528E8DB948}" sibTransId="{AACFA2D6-87A7-47EA-9585-D9E9A09D6C24}"/>
    <dgm:cxn modelId="{C206DE09-580F-49D3-83CE-4ABCDB3AAFE1}" type="presOf" srcId="{2E806B09-E9C7-4A95-A0DE-9570617E6493}" destId="{A20D2CD6-2544-44DB-ADEF-3DD0009B88E8}" srcOrd="0" destOrd="0" presId="urn:microsoft.com/office/officeart/2008/layout/HorizontalMultiLevelHierarchy"/>
    <dgm:cxn modelId="{C17B4AD0-3958-4250-A131-36D8D6922017}" srcId="{742C7C75-714C-428F-A57D-C29CE722623A}" destId="{548D6B70-28D4-4CCA-B8A5-23B5AED3AAF0}" srcOrd="0" destOrd="0" parTransId="{34759C7E-1E05-407B-85C3-5626EEBD8428}" sibTransId="{0E20CC48-6D48-4E0E-A469-FBE5FF48825B}"/>
    <dgm:cxn modelId="{D1CFF103-8072-4BE4-80CF-9DF12B05F37D}" type="presOf" srcId="{332C0F7E-FC95-435D-967D-971E849FDF34}" destId="{5760F6DE-7649-46FA-B54A-E41E11501B46}" srcOrd="0" destOrd="0" presId="urn:microsoft.com/office/officeart/2008/layout/HorizontalMultiLevelHierarchy"/>
    <dgm:cxn modelId="{D104CD15-E2E0-4977-89C8-0164A3F6CD98}" type="presOf" srcId="{F5FDFB87-D834-4F41-9895-6D5B27DEAA45}" destId="{15B855E2-03DD-474F-B471-EAA8D4F6CA5E}" srcOrd="0" destOrd="0" presId="urn:microsoft.com/office/officeart/2008/layout/HorizontalMultiLevelHierarchy"/>
    <dgm:cxn modelId="{7BDA621A-C783-4EE6-925A-7E6BA16E2D9C}" srcId="{2E806B09-E9C7-4A95-A0DE-9570617E6493}" destId="{742C7C75-714C-428F-A57D-C29CE722623A}" srcOrd="0" destOrd="0" parTransId="{B4C5D579-4AFD-42C0-A9F1-AB0FEBABE1A8}" sibTransId="{86865592-DED5-4F70-B840-00200CFCA00B}"/>
    <dgm:cxn modelId="{98BE9230-5608-48A6-AB87-E93311C9CE7F}" type="presOf" srcId="{742C7C75-714C-428F-A57D-C29CE722623A}" destId="{4866FD3D-9BA3-46F0-9319-A9978057AF83}" srcOrd="0" destOrd="0" presId="urn:microsoft.com/office/officeart/2008/layout/HorizontalMultiLevelHierarchy"/>
    <dgm:cxn modelId="{E21A2824-7114-41F1-BF94-88763E9E005A}" type="presOf" srcId="{26E92E6D-8A32-4ED5-A114-10528E8DB948}" destId="{7253CCAA-7572-402A-851A-DAE0EA213E9C}" srcOrd="1" destOrd="0" presId="urn:microsoft.com/office/officeart/2008/layout/HorizontalMultiLevelHierarchy"/>
    <dgm:cxn modelId="{750249EE-80DC-413B-9AE4-48CEA09DE7FF}" type="presParOf" srcId="{A20D2CD6-2544-44DB-ADEF-3DD0009B88E8}" destId="{16BD8DB1-4F33-422C-B022-DFF0DCC1143C}" srcOrd="0" destOrd="0" presId="urn:microsoft.com/office/officeart/2008/layout/HorizontalMultiLevelHierarchy"/>
    <dgm:cxn modelId="{E6A65F1A-C300-4383-B5A0-FA9C2AAEF60A}" type="presParOf" srcId="{16BD8DB1-4F33-422C-B022-DFF0DCC1143C}" destId="{4866FD3D-9BA3-46F0-9319-A9978057AF83}" srcOrd="0" destOrd="0" presId="urn:microsoft.com/office/officeart/2008/layout/HorizontalMultiLevelHierarchy"/>
    <dgm:cxn modelId="{EE9327F3-B88F-4947-85D9-90E60043B64B}" type="presParOf" srcId="{16BD8DB1-4F33-422C-B022-DFF0DCC1143C}" destId="{DAB9E116-7838-4313-8EAA-0C9C18897041}" srcOrd="1" destOrd="0" presId="urn:microsoft.com/office/officeart/2008/layout/HorizontalMultiLevelHierarchy"/>
    <dgm:cxn modelId="{A059F1CE-93A6-4035-9002-BBCE2E9AAEB9}" type="presParOf" srcId="{DAB9E116-7838-4313-8EAA-0C9C18897041}" destId="{4DB512D3-F241-42B7-AB68-33B2CFEBEBB9}" srcOrd="0" destOrd="0" presId="urn:microsoft.com/office/officeart/2008/layout/HorizontalMultiLevelHierarchy"/>
    <dgm:cxn modelId="{78CE5036-9EF2-400E-8FEF-7AD434919293}" type="presParOf" srcId="{4DB512D3-F241-42B7-AB68-33B2CFEBEBB9}" destId="{EBFA57D8-1A62-48FA-AF21-2B5A64D18F31}" srcOrd="0" destOrd="0" presId="urn:microsoft.com/office/officeart/2008/layout/HorizontalMultiLevelHierarchy"/>
    <dgm:cxn modelId="{FA2A13DE-D814-4307-BDB4-27931E532B2D}" type="presParOf" srcId="{DAB9E116-7838-4313-8EAA-0C9C18897041}" destId="{891BAC47-8FA3-499C-8188-DB7DE592558A}" srcOrd="1" destOrd="0" presId="urn:microsoft.com/office/officeart/2008/layout/HorizontalMultiLevelHierarchy"/>
    <dgm:cxn modelId="{0F6B1A0D-E3AC-45A9-8459-5C3587EC0190}" type="presParOf" srcId="{891BAC47-8FA3-499C-8188-DB7DE592558A}" destId="{DE71CF53-9B47-44C5-87CB-FC5E76BDB932}" srcOrd="0" destOrd="0" presId="urn:microsoft.com/office/officeart/2008/layout/HorizontalMultiLevelHierarchy"/>
    <dgm:cxn modelId="{E3CFD1BD-BDA1-482B-B2B1-17C4E9076BB9}" type="presParOf" srcId="{891BAC47-8FA3-499C-8188-DB7DE592558A}" destId="{95E668A9-08EF-4C05-97A5-7376FE23B5AD}" srcOrd="1" destOrd="0" presId="urn:microsoft.com/office/officeart/2008/layout/HorizontalMultiLevelHierarchy"/>
    <dgm:cxn modelId="{D6886B40-6AB7-4748-833A-9AFD158A930B}" type="presParOf" srcId="{DAB9E116-7838-4313-8EAA-0C9C18897041}" destId="{55E2190D-06F4-4E76-A8C7-D42D18DB145A}" srcOrd="2" destOrd="0" presId="urn:microsoft.com/office/officeart/2008/layout/HorizontalMultiLevelHierarchy"/>
    <dgm:cxn modelId="{486BA60F-D519-4A48-838F-4185C74F6C9C}" type="presParOf" srcId="{55E2190D-06F4-4E76-A8C7-D42D18DB145A}" destId="{7253CCAA-7572-402A-851A-DAE0EA213E9C}" srcOrd="0" destOrd="0" presId="urn:microsoft.com/office/officeart/2008/layout/HorizontalMultiLevelHierarchy"/>
    <dgm:cxn modelId="{A39CFEAE-C601-4B3F-ACF7-C722E57A5F6C}" type="presParOf" srcId="{DAB9E116-7838-4313-8EAA-0C9C18897041}" destId="{8037C3C9-3244-48E8-AC4C-E09D113B69D9}" srcOrd="3" destOrd="0" presId="urn:microsoft.com/office/officeart/2008/layout/HorizontalMultiLevelHierarchy"/>
    <dgm:cxn modelId="{74FBF7A3-143B-43BE-A415-55D745A158A2}" type="presParOf" srcId="{8037C3C9-3244-48E8-AC4C-E09D113B69D9}" destId="{5760F6DE-7649-46FA-B54A-E41E11501B46}" srcOrd="0" destOrd="0" presId="urn:microsoft.com/office/officeart/2008/layout/HorizontalMultiLevelHierarchy"/>
    <dgm:cxn modelId="{03E27AB6-5DDC-44A5-8EE3-D91C1D80583A}" type="presParOf" srcId="{8037C3C9-3244-48E8-AC4C-E09D113B69D9}" destId="{F52D3CBB-2CE8-45F1-9146-C4B0AB1593FD}" srcOrd="1" destOrd="0" presId="urn:microsoft.com/office/officeart/2008/layout/HorizontalMultiLevelHierarchy"/>
    <dgm:cxn modelId="{3C9C2C3C-D1C3-460B-9628-B181D445335A}" type="presParOf" srcId="{DAB9E116-7838-4313-8EAA-0C9C18897041}" destId="{15B855E2-03DD-474F-B471-EAA8D4F6CA5E}" srcOrd="4" destOrd="0" presId="urn:microsoft.com/office/officeart/2008/layout/HorizontalMultiLevelHierarchy"/>
    <dgm:cxn modelId="{E7E6AE92-0AE1-43E1-9BAC-C29075381B06}" type="presParOf" srcId="{15B855E2-03DD-474F-B471-EAA8D4F6CA5E}" destId="{C97B32BC-2A39-4DDF-B776-96086C8C56D0}" srcOrd="0" destOrd="0" presId="urn:microsoft.com/office/officeart/2008/layout/HorizontalMultiLevelHierarchy"/>
    <dgm:cxn modelId="{EAD0D014-E832-42D7-830D-CBD79B9A5D95}" type="presParOf" srcId="{DAB9E116-7838-4313-8EAA-0C9C18897041}" destId="{8F311505-D53F-417F-8BE9-8EC1AA74AFBC}" srcOrd="5" destOrd="0" presId="urn:microsoft.com/office/officeart/2008/layout/HorizontalMultiLevelHierarchy"/>
    <dgm:cxn modelId="{752F0746-C2C1-43A3-8BDF-9D5BF651D50A}" type="presParOf" srcId="{8F311505-D53F-417F-8BE9-8EC1AA74AFBC}" destId="{29D60D36-B27F-4BD2-B3BF-96CDB594F455}" srcOrd="0" destOrd="0" presId="urn:microsoft.com/office/officeart/2008/layout/HorizontalMultiLevelHierarchy"/>
    <dgm:cxn modelId="{69A89B35-5386-497F-9B03-782E991416A7}" type="presParOf" srcId="{8F311505-D53F-417F-8BE9-8EC1AA74AFBC}" destId="{007E83DE-30CC-4737-9664-9C0E04EDB7C8}"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1901D7B-AB63-4A0E-9A4B-7DCDDBD2A363}"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6652345B-CE7E-4ABD-A422-0C525A1F088F}">
      <dgm:prSet phldrT="[Текст]" custT="1"/>
      <dgm:spPr/>
      <dgm:t>
        <a:bodyPr/>
        <a:lstStyle/>
        <a:p>
          <a:r>
            <a:rPr lang="en-US" sz="1600" dirty="0" smtClean="0">
              <a:solidFill>
                <a:schemeClr val="tx1"/>
              </a:solidFill>
              <a:latin typeface="Times New Roman" panose="02020603050405020304" pitchFamily="18" charset="0"/>
              <a:cs typeface="Times New Roman" panose="02020603050405020304" pitchFamily="18" charset="0"/>
            </a:rPr>
            <a:t>1</a:t>
          </a:r>
          <a:endParaRPr lang="ru-RU" sz="1600" dirty="0">
            <a:solidFill>
              <a:schemeClr val="tx1"/>
            </a:solidFill>
            <a:latin typeface="Times New Roman" panose="02020603050405020304" pitchFamily="18" charset="0"/>
            <a:cs typeface="Times New Roman" panose="02020603050405020304" pitchFamily="18" charset="0"/>
          </a:endParaRPr>
        </a:p>
      </dgm:t>
    </dgm:pt>
    <dgm:pt modelId="{AD60095F-A223-4ACB-A5D6-BAEB35D30118}" type="parTrans" cxnId="{9EFF674B-4998-4B48-8086-591CBC9DBDB1}">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1EE7E2A6-718B-4306-8B29-FC4F96E93308}" type="sibTrans" cxnId="{9EFF674B-4998-4B48-8086-591CBC9DBDB1}">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B231390A-26BB-4C84-A0D2-420E2274C9F7}">
      <dgm:prSet phldrT="[Текст]" custT="1"/>
      <dgm:spPr/>
      <dgm:t>
        <a:bodyPr/>
        <a:lstStyle/>
        <a:p>
          <a:r>
            <a:rPr lang="en-US" sz="1600" b="1" dirty="0" smtClean="0">
              <a:solidFill>
                <a:srgbClr val="C00000"/>
              </a:solidFill>
              <a:latin typeface="Times New Roman" panose="02020603050405020304" pitchFamily="18" charset="0"/>
              <a:cs typeface="Times New Roman" panose="02020603050405020304" pitchFamily="18" charset="0"/>
            </a:rPr>
            <a:t>Statistics </a:t>
          </a:r>
          <a:r>
            <a:rPr lang="en-US" sz="1600" dirty="0" smtClean="0">
              <a:solidFill>
                <a:schemeClr val="tx1"/>
              </a:solidFill>
              <a:latin typeface="Times New Roman" panose="02020603050405020304" pitchFamily="18" charset="0"/>
              <a:cs typeface="Times New Roman" panose="02020603050405020304" pitchFamily="18" charset="0"/>
            </a:rPr>
            <a:t>is one of largest branches of mathematics which deals with the collection and analysis of numerical data by using various methods and techniques</a:t>
          </a:r>
          <a:endParaRPr lang="ru-RU" sz="1600" dirty="0">
            <a:solidFill>
              <a:schemeClr val="tx1"/>
            </a:solidFill>
            <a:latin typeface="Times New Roman" panose="02020603050405020304" pitchFamily="18" charset="0"/>
            <a:cs typeface="Times New Roman" panose="02020603050405020304" pitchFamily="18" charset="0"/>
          </a:endParaRPr>
        </a:p>
      </dgm:t>
    </dgm:pt>
    <dgm:pt modelId="{EAD52D56-15C2-4AC1-B8B1-12DCEA3C92B9}" type="parTrans" cxnId="{19D364F6-A52F-44B2-9D36-3082EBE5B5A5}">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62988967-5789-4C8F-B631-B29DBE9E5407}" type="sibTrans" cxnId="{19D364F6-A52F-44B2-9D36-3082EBE5B5A5}">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D34B32DB-FAAA-4C70-8177-EF7357A9C58E}">
      <dgm:prSet phldrT="[Текст]" custT="1"/>
      <dgm:spPr/>
      <dgm:t>
        <a:bodyPr/>
        <a:lstStyle/>
        <a:p>
          <a:r>
            <a:rPr lang="en-US" sz="1600" dirty="0" smtClean="0">
              <a:solidFill>
                <a:schemeClr val="tx1"/>
              </a:solidFill>
              <a:latin typeface="Times New Roman" panose="02020603050405020304" pitchFamily="18" charset="0"/>
              <a:cs typeface="Times New Roman" panose="02020603050405020304" pitchFamily="18" charset="0"/>
            </a:rPr>
            <a:t>2</a:t>
          </a:r>
          <a:endParaRPr lang="ru-RU" sz="1600" dirty="0">
            <a:solidFill>
              <a:schemeClr val="tx1"/>
            </a:solidFill>
            <a:latin typeface="Times New Roman" panose="02020603050405020304" pitchFamily="18" charset="0"/>
            <a:cs typeface="Times New Roman" panose="02020603050405020304" pitchFamily="18" charset="0"/>
          </a:endParaRPr>
        </a:p>
      </dgm:t>
    </dgm:pt>
    <dgm:pt modelId="{64C34FF4-47F4-4390-957D-992A6FCE3975}" type="parTrans" cxnId="{EEABBAC3-A574-45BC-9CDB-997B45BE9C25}">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A8E08B93-0354-4123-A515-46C46B3A62C7}" type="sibTrans" cxnId="{EEABBAC3-A574-45BC-9CDB-997B45BE9C25}">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428457F5-9174-43B2-AB18-5CEC107874D3}">
      <dgm:prSet phldrT="[Текст]" custT="1"/>
      <dgm:spPr/>
      <dgm:t>
        <a:bodyPr/>
        <a:lstStyle/>
        <a:p>
          <a:r>
            <a:rPr lang="en-US" sz="1600" b="1" dirty="0" smtClean="0">
              <a:solidFill>
                <a:srgbClr val="C00000"/>
              </a:solidFill>
              <a:latin typeface="Times New Roman" panose="02020603050405020304" pitchFamily="18" charset="0"/>
              <a:cs typeface="Times New Roman" panose="02020603050405020304" pitchFamily="18" charset="0"/>
            </a:rPr>
            <a:t>Decision Trees:</a:t>
          </a:r>
          <a:r>
            <a:rPr lang="en-US" sz="1600" dirty="0" smtClean="0">
              <a:solidFill>
                <a:srgbClr val="C00000"/>
              </a:solidFill>
              <a:latin typeface="Times New Roman" panose="02020603050405020304" pitchFamily="18" charset="0"/>
              <a:cs typeface="Times New Roman" panose="02020603050405020304" pitchFamily="18" charset="0"/>
            </a:rPr>
            <a:t> </a:t>
          </a:r>
          <a:r>
            <a:rPr lang="en-US" sz="1600" dirty="0" smtClean="0">
              <a:solidFill>
                <a:schemeClr val="tx1"/>
              </a:solidFill>
              <a:latin typeface="Times New Roman" panose="02020603050405020304" pitchFamily="18" charset="0"/>
              <a:cs typeface="Times New Roman" panose="02020603050405020304" pitchFamily="18" charset="0"/>
            </a:rPr>
            <a:t>a tree-shaped structure which represents a predictive model. In a decision tree each branch of the tree represents a classification question while the leaves of the tree represent the partition of the classified information</a:t>
          </a:r>
          <a:endParaRPr lang="ru-RU" sz="1600" dirty="0">
            <a:solidFill>
              <a:schemeClr val="tx1"/>
            </a:solidFill>
            <a:latin typeface="Times New Roman" panose="02020603050405020304" pitchFamily="18" charset="0"/>
            <a:cs typeface="Times New Roman" panose="02020603050405020304" pitchFamily="18" charset="0"/>
          </a:endParaRPr>
        </a:p>
      </dgm:t>
    </dgm:pt>
    <dgm:pt modelId="{899A53FC-F4F0-45FD-BF06-1BE2FC6CBC47}" type="parTrans" cxnId="{3801165E-229C-4AA3-9F9C-AA195EDB1848}">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D840A66E-2923-4EC5-B4D4-297B7B6DD33C}" type="sibTrans" cxnId="{3801165E-229C-4AA3-9F9C-AA195EDB1848}">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C736D5BF-1C3F-436B-9335-2126530DC5A0}">
      <dgm:prSet phldrT="[Текст]" custT="1"/>
      <dgm:spPr/>
      <dgm:t>
        <a:bodyPr/>
        <a:lstStyle/>
        <a:p>
          <a:r>
            <a:rPr lang="en-US" sz="1600" dirty="0" smtClean="0">
              <a:solidFill>
                <a:schemeClr val="tx1"/>
              </a:solidFill>
              <a:latin typeface="Times New Roman" panose="02020603050405020304" pitchFamily="18" charset="0"/>
              <a:cs typeface="Times New Roman" panose="02020603050405020304" pitchFamily="18" charset="0"/>
            </a:rPr>
            <a:t>3</a:t>
          </a:r>
          <a:endParaRPr lang="ru-RU" sz="1600" dirty="0">
            <a:solidFill>
              <a:schemeClr val="tx1"/>
            </a:solidFill>
            <a:latin typeface="Times New Roman" panose="02020603050405020304" pitchFamily="18" charset="0"/>
            <a:cs typeface="Times New Roman" panose="02020603050405020304" pitchFamily="18" charset="0"/>
          </a:endParaRPr>
        </a:p>
      </dgm:t>
    </dgm:pt>
    <dgm:pt modelId="{B959F3EB-E6A5-442D-A565-C75BE9DF3B6A}" type="parTrans" cxnId="{FCC4156E-448B-47B2-91B8-8C08C3733508}">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671EEE2B-190B-4402-A034-FA9B2E4A7075}" type="sibTrans" cxnId="{FCC4156E-448B-47B2-91B8-8C08C3733508}">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9DB70B8B-1BBF-4486-855A-32D2F08A1DBE}">
      <dgm:prSet phldrT="[Текст]" custT="1"/>
      <dgm:spPr/>
      <dgm:t>
        <a:bodyPr/>
        <a:lstStyle/>
        <a:p>
          <a:r>
            <a:rPr lang="en-US" sz="1600" b="1" dirty="0" smtClean="0">
              <a:solidFill>
                <a:srgbClr val="C00000"/>
              </a:solidFill>
              <a:latin typeface="Times New Roman" panose="02020603050405020304" pitchFamily="18" charset="0"/>
              <a:cs typeface="Times New Roman" panose="02020603050405020304" pitchFamily="18" charset="0"/>
            </a:rPr>
            <a:t>Machine Learning</a:t>
          </a:r>
          <a:r>
            <a:rPr lang="en-US" sz="1600" dirty="0" smtClean="0">
              <a:solidFill>
                <a:srgbClr val="C00000"/>
              </a:solidFill>
              <a:latin typeface="Times New Roman" panose="02020603050405020304" pitchFamily="18" charset="0"/>
              <a:cs typeface="Times New Roman" panose="02020603050405020304" pitchFamily="18" charset="0"/>
            </a:rPr>
            <a:t>: </a:t>
          </a:r>
          <a:r>
            <a:rPr lang="en-US" sz="1600" dirty="0" smtClean="0">
              <a:solidFill>
                <a:schemeClr val="tx1"/>
              </a:solidFill>
              <a:latin typeface="Times New Roman" panose="02020603050405020304" pitchFamily="18" charset="0"/>
              <a:cs typeface="Times New Roman" panose="02020603050405020304" pitchFamily="18" charset="0"/>
            </a:rPr>
            <a:t>a process of generating a computer system that is capable to acquire data independently and integrate data to generate useful knowledge. </a:t>
          </a:r>
          <a:endParaRPr lang="ru-RU" sz="1600" dirty="0">
            <a:solidFill>
              <a:schemeClr val="tx1"/>
            </a:solidFill>
            <a:latin typeface="Times New Roman" panose="02020603050405020304" pitchFamily="18" charset="0"/>
            <a:cs typeface="Times New Roman" panose="02020603050405020304" pitchFamily="18" charset="0"/>
          </a:endParaRPr>
        </a:p>
      </dgm:t>
    </dgm:pt>
    <dgm:pt modelId="{86BB9ED6-20C6-46B1-B9B8-4E5F08B9ED14}" type="parTrans" cxnId="{5B6ADC25-4D66-431A-BC06-FDC0669EB885}">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4D39BFA5-6EAC-41D6-8DD2-C52C20F7323E}" type="sibTrans" cxnId="{5B6ADC25-4D66-431A-BC06-FDC0669EB885}">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C70D8F42-4F12-49AC-B69D-14AA951CA665}">
      <dgm:prSet custT="1"/>
      <dgm:spPr/>
      <dgm:t>
        <a:bodyPr/>
        <a:lstStyle/>
        <a:p>
          <a:r>
            <a:rPr lang="en-US" sz="1600" dirty="0" smtClean="0">
              <a:solidFill>
                <a:schemeClr val="tx1"/>
              </a:solidFill>
              <a:latin typeface="Times New Roman" panose="02020603050405020304" pitchFamily="18" charset="0"/>
              <a:cs typeface="Times New Roman" panose="02020603050405020304" pitchFamily="18" charset="0"/>
            </a:rPr>
            <a:t>4</a:t>
          </a:r>
          <a:endParaRPr lang="ru-RU" sz="1600" dirty="0">
            <a:solidFill>
              <a:schemeClr val="tx1"/>
            </a:solidFill>
            <a:latin typeface="Times New Roman" panose="02020603050405020304" pitchFamily="18" charset="0"/>
            <a:cs typeface="Times New Roman" panose="02020603050405020304" pitchFamily="18" charset="0"/>
          </a:endParaRPr>
        </a:p>
      </dgm:t>
    </dgm:pt>
    <dgm:pt modelId="{21A63D82-CF08-48C7-88EF-A77E69865839}" type="parTrans" cxnId="{7A52E5DE-90EF-4498-8A32-FED6A65A8F8F}">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C571002B-B659-4E08-9291-5730C3193721}" type="sibTrans" cxnId="{7A52E5DE-90EF-4498-8A32-FED6A65A8F8F}">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B48B00B3-8427-40E0-9239-B3CD8C17DF35}">
      <dgm:prSet custT="1"/>
      <dgm:spPr/>
      <dgm:t>
        <a:bodyPr/>
        <a:lstStyle/>
        <a:p>
          <a:r>
            <a:rPr lang="en-US" sz="1600" b="1" dirty="0" smtClean="0">
              <a:solidFill>
                <a:srgbClr val="C00000"/>
              </a:solidFill>
              <a:latin typeface="Times New Roman" panose="02020603050405020304" pitchFamily="18" charset="0"/>
              <a:cs typeface="Times New Roman" panose="02020603050405020304" pitchFamily="18" charset="0"/>
            </a:rPr>
            <a:t>Hidden Markov Models</a:t>
          </a:r>
          <a:r>
            <a:rPr lang="en-US" sz="1600" dirty="0" smtClean="0">
              <a:solidFill>
                <a:srgbClr val="C00000"/>
              </a:solidFill>
              <a:latin typeface="Times New Roman" panose="02020603050405020304" pitchFamily="18" charset="0"/>
              <a:cs typeface="Times New Roman" panose="02020603050405020304" pitchFamily="18" charset="0"/>
            </a:rPr>
            <a:t>: </a:t>
          </a:r>
          <a:r>
            <a:rPr lang="en-US" sz="1600" dirty="0" smtClean="0">
              <a:solidFill>
                <a:schemeClr val="tx1"/>
              </a:solidFill>
              <a:latin typeface="Times New Roman" panose="02020603050405020304" pitchFamily="18" charset="0"/>
              <a:cs typeface="Times New Roman" panose="02020603050405020304" pitchFamily="18" charset="0"/>
            </a:rPr>
            <a:t>a model that enables to predict future actions taken in time series. </a:t>
          </a:r>
          <a:endParaRPr lang="ru-RU" sz="1600" dirty="0">
            <a:solidFill>
              <a:schemeClr val="tx1"/>
            </a:solidFill>
            <a:latin typeface="Times New Roman" panose="02020603050405020304" pitchFamily="18" charset="0"/>
            <a:cs typeface="Times New Roman" panose="02020603050405020304" pitchFamily="18" charset="0"/>
          </a:endParaRPr>
        </a:p>
      </dgm:t>
    </dgm:pt>
    <dgm:pt modelId="{16A724DA-D47E-4F76-BE69-8A30385112EF}" type="parTrans" cxnId="{BA18BAE2-C0F5-4B09-943E-4F19A8B07239}">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A0306EDE-4F48-42C5-B5A6-6EAE47FC0394}" type="sibTrans" cxnId="{BA18BAE2-C0F5-4B09-943E-4F19A8B07239}">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94F76C68-4818-4005-B7D6-E353DC5C7E1F}">
      <dgm:prSet custT="1"/>
      <dgm:spPr/>
      <dgm:t>
        <a:bodyPr/>
        <a:lstStyle/>
        <a:p>
          <a:r>
            <a:rPr lang="en-US" sz="1600" dirty="0" smtClean="0">
              <a:solidFill>
                <a:schemeClr val="tx1"/>
              </a:solidFill>
              <a:latin typeface="Times New Roman" panose="02020603050405020304" pitchFamily="18" charset="0"/>
              <a:cs typeface="Times New Roman" panose="02020603050405020304" pitchFamily="18" charset="0"/>
            </a:rPr>
            <a:t>5</a:t>
          </a:r>
          <a:endParaRPr lang="ru-RU" sz="1600" dirty="0">
            <a:solidFill>
              <a:schemeClr val="tx1"/>
            </a:solidFill>
            <a:latin typeface="Times New Roman" panose="02020603050405020304" pitchFamily="18" charset="0"/>
            <a:cs typeface="Times New Roman" panose="02020603050405020304" pitchFamily="18" charset="0"/>
          </a:endParaRPr>
        </a:p>
      </dgm:t>
    </dgm:pt>
    <dgm:pt modelId="{64809EB8-B195-4B34-89F8-5A863AE73479}" type="parTrans" cxnId="{7DCFB4CF-CCE2-4230-82B3-3866AE8908D1}">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1DBE1F78-A962-4C16-BBAD-B74AFACCF7FD}" type="sibTrans" cxnId="{7DCFB4CF-CCE2-4230-82B3-3866AE8908D1}">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02F2B7E1-5722-4B8A-9976-494B8A37F69A}">
      <dgm:prSet custT="1"/>
      <dgm:spPr/>
      <dgm:t>
        <a:bodyPr/>
        <a:lstStyle/>
        <a:p>
          <a:r>
            <a:rPr lang="en-US" sz="1600" b="1" dirty="0" smtClean="0">
              <a:solidFill>
                <a:srgbClr val="C00000"/>
              </a:solidFill>
              <a:latin typeface="Times New Roman" panose="02020603050405020304" pitchFamily="18" charset="0"/>
              <a:cs typeface="Times New Roman" panose="02020603050405020304" pitchFamily="18" charset="0"/>
            </a:rPr>
            <a:t>Artificial Neural Networks</a:t>
          </a:r>
          <a:r>
            <a:rPr lang="en-US" sz="1600" dirty="0" smtClean="0">
              <a:solidFill>
                <a:srgbClr val="C00000"/>
              </a:solidFill>
              <a:latin typeface="Times New Roman" panose="02020603050405020304" pitchFamily="18" charset="0"/>
              <a:cs typeface="Times New Roman" panose="02020603050405020304" pitchFamily="18" charset="0"/>
            </a:rPr>
            <a:t>: </a:t>
          </a:r>
          <a:r>
            <a:rPr lang="en-US" sz="1600" dirty="0" smtClean="0">
              <a:solidFill>
                <a:schemeClr val="tx1"/>
              </a:solidFill>
              <a:latin typeface="Times New Roman" panose="02020603050405020304" pitchFamily="18" charset="0"/>
              <a:cs typeface="Times New Roman" panose="02020603050405020304" pitchFamily="18" charset="0"/>
            </a:rPr>
            <a:t>the non-linear predictive models which use the concept of learning and training and closely resemble the structure of the biological neural networks. </a:t>
          </a:r>
          <a:endParaRPr lang="ru-RU" sz="1600" dirty="0">
            <a:solidFill>
              <a:schemeClr val="tx1"/>
            </a:solidFill>
            <a:latin typeface="Times New Roman" panose="02020603050405020304" pitchFamily="18" charset="0"/>
            <a:cs typeface="Times New Roman" panose="02020603050405020304" pitchFamily="18" charset="0"/>
          </a:endParaRPr>
        </a:p>
      </dgm:t>
    </dgm:pt>
    <dgm:pt modelId="{E8C4F733-4917-4BE6-85E3-DFE1B23A3464}" type="parTrans" cxnId="{92BC479D-1600-4B31-824A-1C92AE6751FE}">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2C65C26F-F1C8-4ECC-A293-25755C38132E}" type="sibTrans" cxnId="{92BC479D-1600-4B31-824A-1C92AE6751FE}">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DFDCE1A2-1C14-4B0E-83D8-BF5591CD7135}">
      <dgm:prSet custT="1"/>
      <dgm:spPr/>
      <dgm:t>
        <a:bodyPr/>
        <a:lstStyle/>
        <a:p>
          <a:r>
            <a:rPr lang="en-US" sz="1600" dirty="0" smtClean="0">
              <a:solidFill>
                <a:schemeClr val="tx1"/>
              </a:solidFill>
              <a:latin typeface="Times New Roman" panose="02020603050405020304" pitchFamily="18" charset="0"/>
              <a:cs typeface="Times New Roman" panose="02020603050405020304" pitchFamily="18" charset="0"/>
            </a:rPr>
            <a:t>6</a:t>
          </a:r>
          <a:endParaRPr lang="ru-RU" sz="1600" dirty="0">
            <a:solidFill>
              <a:schemeClr val="tx1"/>
            </a:solidFill>
            <a:latin typeface="Times New Roman" panose="02020603050405020304" pitchFamily="18" charset="0"/>
            <a:cs typeface="Times New Roman" panose="02020603050405020304" pitchFamily="18" charset="0"/>
          </a:endParaRPr>
        </a:p>
      </dgm:t>
    </dgm:pt>
    <dgm:pt modelId="{69601C10-E0B7-4525-BB2D-C8BBDFED947D}" type="parTrans" cxnId="{418B34C9-EDF1-4174-9C71-67997B520C33}">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212DA8E0-EDB0-434E-8B85-FAE5EC8300E0}" type="sibTrans" cxnId="{418B34C9-EDF1-4174-9C71-67997B520C33}">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FE1C8D24-EA10-4E55-AB36-963E08953FA1}">
      <dgm:prSet custT="1"/>
      <dgm:spPr/>
      <dgm:t>
        <a:bodyPr/>
        <a:lstStyle/>
        <a:p>
          <a:r>
            <a:rPr lang="en-US" sz="1600" b="1" dirty="0" smtClean="0">
              <a:solidFill>
                <a:srgbClr val="C00000"/>
              </a:solidFill>
              <a:latin typeface="Times New Roman" panose="02020603050405020304" pitchFamily="18" charset="0"/>
              <a:cs typeface="Times New Roman" panose="02020603050405020304" pitchFamily="18" charset="0"/>
            </a:rPr>
            <a:t>Genetic Algorithms</a:t>
          </a:r>
          <a:r>
            <a:rPr lang="en-US" sz="1600" dirty="0" smtClean="0">
              <a:solidFill>
                <a:schemeClr val="tx1"/>
              </a:solidFill>
              <a:latin typeface="Times New Roman" panose="02020603050405020304" pitchFamily="18" charset="0"/>
              <a:cs typeface="Times New Roman" panose="02020603050405020304" pitchFamily="18" charset="0"/>
            </a:rPr>
            <a:t>: a search algorithm that enables to locate optimal binary strings by processing an initial random of population of binary strings by performing operations such as artificial mutation, crossover and selection. </a:t>
          </a:r>
          <a:endParaRPr lang="ru-RU" sz="1600" dirty="0">
            <a:solidFill>
              <a:schemeClr val="tx1"/>
            </a:solidFill>
            <a:latin typeface="Times New Roman" panose="02020603050405020304" pitchFamily="18" charset="0"/>
            <a:cs typeface="Times New Roman" panose="02020603050405020304" pitchFamily="18" charset="0"/>
          </a:endParaRPr>
        </a:p>
      </dgm:t>
    </dgm:pt>
    <dgm:pt modelId="{1208855A-2382-443B-878B-C6CF5196D8AF}" type="parTrans" cxnId="{2A7D3734-FD23-400B-B202-BFED61E36056}">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0DE6D80F-9C51-4A81-9330-CF2CCBF9EBFE}" type="sibTrans" cxnId="{2A7D3734-FD23-400B-B202-BFED61E36056}">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BD71683C-C982-4B05-A601-C8EEFD80C87F}">
      <dgm:prSet custT="1"/>
      <dgm:spPr/>
      <dgm:t>
        <a:bodyPr/>
        <a:lstStyle/>
        <a:p>
          <a:r>
            <a:rPr lang="en-US" sz="1600" dirty="0" smtClean="0">
              <a:solidFill>
                <a:schemeClr val="tx1"/>
              </a:solidFill>
              <a:latin typeface="Times New Roman" panose="02020603050405020304" pitchFamily="18" charset="0"/>
              <a:cs typeface="Times New Roman" panose="02020603050405020304" pitchFamily="18" charset="0"/>
            </a:rPr>
            <a:t>7</a:t>
          </a:r>
          <a:endParaRPr lang="ru-RU" sz="1600" dirty="0">
            <a:solidFill>
              <a:schemeClr val="tx1"/>
            </a:solidFill>
            <a:latin typeface="Times New Roman" panose="02020603050405020304" pitchFamily="18" charset="0"/>
            <a:cs typeface="Times New Roman" panose="02020603050405020304" pitchFamily="18" charset="0"/>
          </a:endParaRPr>
        </a:p>
      </dgm:t>
    </dgm:pt>
    <dgm:pt modelId="{B377AA7D-9416-4D9D-B4C5-3310B44105DC}" type="parTrans" cxnId="{F0B3572A-731E-487D-8A31-50E40D7E7188}">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3945548D-18A6-43A5-A269-57A1E0488ECB}" type="sibTrans" cxnId="{F0B3572A-731E-487D-8A31-50E40D7E7188}">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85FB88FA-3740-4EE6-9131-F14F05AAEBF9}">
      <dgm:prSet custT="1"/>
      <dgm:spPr/>
      <dgm:t>
        <a:bodyPr/>
        <a:lstStyle/>
        <a:p>
          <a:r>
            <a:rPr lang="en-US" sz="1600" b="1" dirty="0" smtClean="0">
              <a:solidFill>
                <a:srgbClr val="C00000"/>
              </a:solidFill>
              <a:latin typeface="Times New Roman" panose="02020603050405020304" pitchFamily="18" charset="0"/>
              <a:cs typeface="Times New Roman" panose="02020603050405020304" pitchFamily="18" charset="0"/>
            </a:rPr>
            <a:t>Meta Learning</a:t>
          </a:r>
          <a:r>
            <a:rPr lang="en-US" sz="1600" dirty="0" smtClean="0">
              <a:solidFill>
                <a:srgbClr val="C00000"/>
              </a:solidFill>
              <a:latin typeface="Times New Roman" panose="02020603050405020304" pitchFamily="18" charset="0"/>
              <a:cs typeface="Times New Roman" panose="02020603050405020304" pitchFamily="18" charset="0"/>
            </a:rPr>
            <a:t>:</a:t>
          </a:r>
          <a:r>
            <a:rPr lang="en-US" sz="1600" dirty="0" smtClean="0">
              <a:solidFill>
                <a:schemeClr val="tx1"/>
              </a:solidFill>
              <a:latin typeface="Times New Roman" panose="02020603050405020304" pitchFamily="18" charset="0"/>
              <a:cs typeface="Times New Roman" panose="02020603050405020304" pitchFamily="18" charset="0"/>
            </a:rPr>
            <a:t> a concept of combining the predictions made from multiple models of data mining and analyzing these predictions to formulate new and previously unknown prediction. </a:t>
          </a:r>
          <a:endParaRPr lang="ru-RU" sz="1600" dirty="0">
            <a:solidFill>
              <a:schemeClr val="tx1"/>
            </a:solidFill>
            <a:latin typeface="Times New Roman" panose="02020603050405020304" pitchFamily="18" charset="0"/>
            <a:cs typeface="Times New Roman" panose="02020603050405020304" pitchFamily="18" charset="0"/>
          </a:endParaRPr>
        </a:p>
      </dgm:t>
    </dgm:pt>
    <dgm:pt modelId="{973AEAFE-67FC-41D7-95BD-3B3A3BB5379B}" type="parTrans" cxnId="{E29797B5-A961-4CD6-A20B-09AA18EA4819}">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CE693831-693F-4410-B4B5-03AE9FBAF4AC}" type="sibTrans" cxnId="{E29797B5-A961-4CD6-A20B-09AA18EA4819}">
      <dgm:prSet/>
      <dgm:spPr/>
      <dgm:t>
        <a:bodyPr/>
        <a:lstStyle/>
        <a:p>
          <a:endParaRPr lang="ru-RU" sz="1600">
            <a:solidFill>
              <a:schemeClr val="tx1"/>
            </a:solidFill>
            <a:latin typeface="Times New Roman" panose="02020603050405020304" pitchFamily="18" charset="0"/>
            <a:cs typeface="Times New Roman" panose="02020603050405020304" pitchFamily="18" charset="0"/>
          </a:endParaRPr>
        </a:p>
      </dgm:t>
    </dgm:pt>
    <dgm:pt modelId="{2F582438-FD9E-40DB-87A1-28AA2CD2D5D9}" type="pres">
      <dgm:prSet presAssocID="{E1901D7B-AB63-4A0E-9A4B-7DCDDBD2A363}" presName="linearFlow" presStyleCnt="0">
        <dgm:presLayoutVars>
          <dgm:dir/>
          <dgm:animLvl val="lvl"/>
          <dgm:resizeHandles val="exact"/>
        </dgm:presLayoutVars>
      </dgm:prSet>
      <dgm:spPr/>
    </dgm:pt>
    <dgm:pt modelId="{4A831713-566D-4EFB-BA77-39DE1D711A82}" type="pres">
      <dgm:prSet presAssocID="{6652345B-CE7E-4ABD-A422-0C525A1F088F}" presName="composite" presStyleCnt="0"/>
      <dgm:spPr/>
    </dgm:pt>
    <dgm:pt modelId="{FE31E432-BCB1-4306-B704-3DACA361E0BA}" type="pres">
      <dgm:prSet presAssocID="{6652345B-CE7E-4ABD-A422-0C525A1F088F}" presName="parentText" presStyleLbl="alignNode1" presStyleIdx="0" presStyleCnt="7">
        <dgm:presLayoutVars>
          <dgm:chMax val="1"/>
          <dgm:bulletEnabled val="1"/>
        </dgm:presLayoutVars>
      </dgm:prSet>
      <dgm:spPr/>
    </dgm:pt>
    <dgm:pt modelId="{E429F4E9-AB1F-4567-9237-817A2969194B}" type="pres">
      <dgm:prSet presAssocID="{6652345B-CE7E-4ABD-A422-0C525A1F088F}" presName="descendantText" presStyleLbl="alignAcc1" presStyleIdx="0" presStyleCnt="7">
        <dgm:presLayoutVars>
          <dgm:bulletEnabled val="1"/>
        </dgm:presLayoutVars>
      </dgm:prSet>
      <dgm:spPr/>
      <dgm:t>
        <a:bodyPr/>
        <a:lstStyle/>
        <a:p>
          <a:endParaRPr lang="ru-RU"/>
        </a:p>
      </dgm:t>
    </dgm:pt>
    <dgm:pt modelId="{ED7266E1-F7A7-4301-8839-0A3A8CF7971A}" type="pres">
      <dgm:prSet presAssocID="{1EE7E2A6-718B-4306-8B29-FC4F96E93308}" presName="sp" presStyleCnt="0"/>
      <dgm:spPr/>
    </dgm:pt>
    <dgm:pt modelId="{88F839D0-FAD9-478B-BE4E-F96FA444CCB9}" type="pres">
      <dgm:prSet presAssocID="{D34B32DB-FAAA-4C70-8177-EF7357A9C58E}" presName="composite" presStyleCnt="0"/>
      <dgm:spPr/>
    </dgm:pt>
    <dgm:pt modelId="{2E900AB8-1AF6-42BD-A79C-AA9D114CA906}" type="pres">
      <dgm:prSet presAssocID="{D34B32DB-FAAA-4C70-8177-EF7357A9C58E}" presName="parentText" presStyleLbl="alignNode1" presStyleIdx="1" presStyleCnt="7">
        <dgm:presLayoutVars>
          <dgm:chMax val="1"/>
          <dgm:bulletEnabled val="1"/>
        </dgm:presLayoutVars>
      </dgm:prSet>
      <dgm:spPr/>
    </dgm:pt>
    <dgm:pt modelId="{2DF389C0-38A3-4191-8FE1-29D4F925C5A2}" type="pres">
      <dgm:prSet presAssocID="{D34B32DB-FAAA-4C70-8177-EF7357A9C58E}" presName="descendantText" presStyleLbl="alignAcc1" presStyleIdx="1" presStyleCnt="7">
        <dgm:presLayoutVars>
          <dgm:bulletEnabled val="1"/>
        </dgm:presLayoutVars>
      </dgm:prSet>
      <dgm:spPr/>
      <dgm:t>
        <a:bodyPr/>
        <a:lstStyle/>
        <a:p>
          <a:endParaRPr lang="ru-RU"/>
        </a:p>
      </dgm:t>
    </dgm:pt>
    <dgm:pt modelId="{928CA596-97DB-450E-95F8-BF5511E39EF6}" type="pres">
      <dgm:prSet presAssocID="{A8E08B93-0354-4123-A515-46C46B3A62C7}" presName="sp" presStyleCnt="0"/>
      <dgm:spPr/>
    </dgm:pt>
    <dgm:pt modelId="{428B4696-3254-4317-869F-948A4C7D80E1}" type="pres">
      <dgm:prSet presAssocID="{C736D5BF-1C3F-436B-9335-2126530DC5A0}" presName="composite" presStyleCnt="0"/>
      <dgm:spPr/>
    </dgm:pt>
    <dgm:pt modelId="{36F20E9F-265D-4A08-A53C-644A0715D84B}" type="pres">
      <dgm:prSet presAssocID="{C736D5BF-1C3F-436B-9335-2126530DC5A0}" presName="parentText" presStyleLbl="alignNode1" presStyleIdx="2" presStyleCnt="7">
        <dgm:presLayoutVars>
          <dgm:chMax val="1"/>
          <dgm:bulletEnabled val="1"/>
        </dgm:presLayoutVars>
      </dgm:prSet>
      <dgm:spPr/>
    </dgm:pt>
    <dgm:pt modelId="{C45A2724-D4C9-4E3A-9502-373D743E51F1}" type="pres">
      <dgm:prSet presAssocID="{C736D5BF-1C3F-436B-9335-2126530DC5A0}" presName="descendantText" presStyleLbl="alignAcc1" presStyleIdx="2" presStyleCnt="7">
        <dgm:presLayoutVars>
          <dgm:bulletEnabled val="1"/>
        </dgm:presLayoutVars>
      </dgm:prSet>
      <dgm:spPr/>
      <dgm:t>
        <a:bodyPr/>
        <a:lstStyle/>
        <a:p>
          <a:endParaRPr lang="ru-RU"/>
        </a:p>
      </dgm:t>
    </dgm:pt>
    <dgm:pt modelId="{1FD097F2-CFAE-4CC8-B4E1-7E457AA0A04E}" type="pres">
      <dgm:prSet presAssocID="{671EEE2B-190B-4402-A034-FA9B2E4A7075}" presName="sp" presStyleCnt="0"/>
      <dgm:spPr/>
    </dgm:pt>
    <dgm:pt modelId="{9FD3609B-6065-49BE-A0DD-D777BF0E98A9}" type="pres">
      <dgm:prSet presAssocID="{C70D8F42-4F12-49AC-B69D-14AA951CA665}" presName="composite" presStyleCnt="0"/>
      <dgm:spPr/>
    </dgm:pt>
    <dgm:pt modelId="{E75C29E6-56C0-4685-8A94-39928BEC7DFA}" type="pres">
      <dgm:prSet presAssocID="{C70D8F42-4F12-49AC-B69D-14AA951CA665}" presName="parentText" presStyleLbl="alignNode1" presStyleIdx="3" presStyleCnt="7">
        <dgm:presLayoutVars>
          <dgm:chMax val="1"/>
          <dgm:bulletEnabled val="1"/>
        </dgm:presLayoutVars>
      </dgm:prSet>
      <dgm:spPr/>
    </dgm:pt>
    <dgm:pt modelId="{47683A3A-57B2-44E4-BEE4-3900BAA71142}" type="pres">
      <dgm:prSet presAssocID="{C70D8F42-4F12-49AC-B69D-14AA951CA665}" presName="descendantText" presStyleLbl="alignAcc1" presStyleIdx="3" presStyleCnt="7">
        <dgm:presLayoutVars>
          <dgm:bulletEnabled val="1"/>
        </dgm:presLayoutVars>
      </dgm:prSet>
      <dgm:spPr/>
    </dgm:pt>
    <dgm:pt modelId="{1AFCDA9D-551A-4C0A-957F-B144AA44093A}" type="pres">
      <dgm:prSet presAssocID="{C571002B-B659-4E08-9291-5730C3193721}" presName="sp" presStyleCnt="0"/>
      <dgm:spPr/>
    </dgm:pt>
    <dgm:pt modelId="{A9DBA1F1-D246-4E00-A5F5-40405E463EA0}" type="pres">
      <dgm:prSet presAssocID="{94F76C68-4818-4005-B7D6-E353DC5C7E1F}" presName="composite" presStyleCnt="0"/>
      <dgm:spPr/>
    </dgm:pt>
    <dgm:pt modelId="{6C4A7A4C-969A-4027-9002-1141A28B7458}" type="pres">
      <dgm:prSet presAssocID="{94F76C68-4818-4005-B7D6-E353DC5C7E1F}" presName="parentText" presStyleLbl="alignNode1" presStyleIdx="4" presStyleCnt="7">
        <dgm:presLayoutVars>
          <dgm:chMax val="1"/>
          <dgm:bulletEnabled val="1"/>
        </dgm:presLayoutVars>
      </dgm:prSet>
      <dgm:spPr/>
    </dgm:pt>
    <dgm:pt modelId="{E407FF82-DE5C-47F3-820E-02B9B68B910E}" type="pres">
      <dgm:prSet presAssocID="{94F76C68-4818-4005-B7D6-E353DC5C7E1F}" presName="descendantText" presStyleLbl="alignAcc1" presStyleIdx="4" presStyleCnt="7">
        <dgm:presLayoutVars>
          <dgm:bulletEnabled val="1"/>
        </dgm:presLayoutVars>
      </dgm:prSet>
      <dgm:spPr/>
    </dgm:pt>
    <dgm:pt modelId="{AC1F73A4-1495-4FBE-924F-9C937D24738E}" type="pres">
      <dgm:prSet presAssocID="{1DBE1F78-A962-4C16-BBAD-B74AFACCF7FD}" presName="sp" presStyleCnt="0"/>
      <dgm:spPr/>
    </dgm:pt>
    <dgm:pt modelId="{40F5CCA1-2CE3-4867-AF9D-6F672BB892D5}" type="pres">
      <dgm:prSet presAssocID="{DFDCE1A2-1C14-4B0E-83D8-BF5591CD7135}" presName="composite" presStyleCnt="0"/>
      <dgm:spPr/>
    </dgm:pt>
    <dgm:pt modelId="{0750BCA1-0091-40D2-80DB-9C3D381FEE68}" type="pres">
      <dgm:prSet presAssocID="{DFDCE1A2-1C14-4B0E-83D8-BF5591CD7135}" presName="parentText" presStyleLbl="alignNode1" presStyleIdx="5" presStyleCnt="7">
        <dgm:presLayoutVars>
          <dgm:chMax val="1"/>
          <dgm:bulletEnabled val="1"/>
        </dgm:presLayoutVars>
      </dgm:prSet>
      <dgm:spPr/>
    </dgm:pt>
    <dgm:pt modelId="{BF34D9F2-3B61-4CC3-8469-D34C57BAC608}" type="pres">
      <dgm:prSet presAssocID="{DFDCE1A2-1C14-4B0E-83D8-BF5591CD7135}" presName="descendantText" presStyleLbl="alignAcc1" presStyleIdx="5" presStyleCnt="7">
        <dgm:presLayoutVars>
          <dgm:bulletEnabled val="1"/>
        </dgm:presLayoutVars>
      </dgm:prSet>
      <dgm:spPr/>
    </dgm:pt>
    <dgm:pt modelId="{B0F8D6F2-7A3E-4466-9427-FF28692E9B34}" type="pres">
      <dgm:prSet presAssocID="{212DA8E0-EDB0-434E-8B85-FAE5EC8300E0}" presName="sp" presStyleCnt="0"/>
      <dgm:spPr/>
    </dgm:pt>
    <dgm:pt modelId="{B4932F24-826E-41E7-B8E3-D266A81D7236}" type="pres">
      <dgm:prSet presAssocID="{BD71683C-C982-4B05-A601-C8EEFD80C87F}" presName="composite" presStyleCnt="0"/>
      <dgm:spPr/>
    </dgm:pt>
    <dgm:pt modelId="{7E7F5003-6FE6-42EC-8F3D-8159F0A196D7}" type="pres">
      <dgm:prSet presAssocID="{BD71683C-C982-4B05-A601-C8EEFD80C87F}" presName="parentText" presStyleLbl="alignNode1" presStyleIdx="6" presStyleCnt="7">
        <dgm:presLayoutVars>
          <dgm:chMax val="1"/>
          <dgm:bulletEnabled val="1"/>
        </dgm:presLayoutVars>
      </dgm:prSet>
      <dgm:spPr/>
    </dgm:pt>
    <dgm:pt modelId="{D54E6E6C-6AE3-4F35-A321-650C2860924D}" type="pres">
      <dgm:prSet presAssocID="{BD71683C-C982-4B05-A601-C8EEFD80C87F}" presName="descendantText" presStyleLbl="alignAcc1" presStyleIdx="6" presStyleCnt="7">
        <dgm:presLayoutVars>
          <dgm:bulletEnabled val="1"/>
        </dgm:presLayoutVars>
      </dgm:prSet>
      <dgm:spPr/>
    </dgm:pt>
  </dgm:ptLst>
  <dgm:cxnLst>
    <dgm:cxn modelId="{4CB79A60-81F5-4FDB-A71E-451DE5F09633}" type="presOf" srcId="{DFDCE1A2-1C14-4B0E-83D8-BF5591CD7135}" destId="{0750BCA1-0091-40D2-80DB-9C3D381FEE68}" srcOrd="0" destOrd="0" presId="urn:microsoft.com/office/officeart/2005/8/layout/chevron2"/>
    <dgm:cxn modelId="{80420FCD-0F81-4972-8CD8-361B2D6FB9F9}" type="presOf" srcId="{B48B00B3-8427-40E0-9239-B3CD8C17DF35}" destId="{47683A3A-57B2-44E4-BEE4-3900BAA71142}" srcOrd="0" destOrd="0" presId="urn:microsoft.com/office/officeart/2005/8/layout/chevron2"/>
    <dgm:cxn modelId="{3801165E-229C-4AA3-9F9C-AA195EDB1848}" srcId="{D34B32DB-FAAA-4C70-8177-EF7357A9C58E}" destId="{428457F5-9174-43B2-AB18-5CEC107874D3}" srcOrd="0" destOrd="0" parTransId="{899A53FC-F4F0-45FD-BF06-1BE2FC6CBC47}" sibTransId="{D840A66E-2923-4EC5-B4D4-297B7B6DD33C}"/>
    <dgm:cxn modelId="{E9BE63BE-6AEA-44AD-95FF-D0EB1685CBE9}" type="presOf" srcId="{C736D5BF-1C3F-436B-9335-2126530DC5A0}" destId="{36F20E9F-265D-4A08-A53C-644A0715D84B}" srcOrd="0" destOrd="0" presId="urn:microsoft.com/office/officeart/2005/8/layout/chevron2"/>
    <dgm:cxn modelId="{A7366B69-CAB1-4BB5-A8A3-5DC2DAD47838}" type="presOf" srcId="{D34B32DB-FAAA-4C70-8177-EF7357A9C58E}" destId="{2E900AB8-1AF6-42BD-A79C-AA9D114CA906}" srcOrd="0" destOrd="0" presId="urn:microsoft.com/office/officeart/2005/8/layout/chevron2"/>
    <dgm:cxn modelId="{8080DCA5-1D77-4751-80FB-F74E57661C27}" type="presOf" srcId="{85FB88FA-3740-4EE6-9131-F14F05AAEBF9}" destId="{D54E6E6C-6AE3-4F35-A321-650C2860924D}" srcOrd="0" destOrd="0" presId="urn:microsoft.com/office/officeart/2005/8/layout/chevron2"/>
    <dgm:cxn modelId="{07166936-9903-487E-ADEA-F18E26D55709}" type="presOf" srcId="{BD71683C-C982-4B05-A601-C8EEFD80C87F}" destId="{7E7F5003-6FE6-42EC-8F3D-8159F0A196D7}" srcOrd="0" destOrd="0" presId="urn:microsoft.com/office/officeart/2005/8/layout/chevron2"/>
    <dgm:cxn modelId="{92BC479D-1600-4B31-824A-1C92AE6751FE}" srcId="{94F76C68-4818-4005-B7D6-E353DC5C7E1F}" destId="{02F2B7E1-5722-4B8A-9976-494B8A37F69A}" srcOrd="0" destOrd="0" parTransId="{E8C4F733-4917-4BE6-85E3-DFE1B23A3464}" sibTransId="{2C65C26F-F1C8-4ECC-A293-25755C38132E}"/>
    <dgm:cxn modelId="{BA18BAE2-C0F5-4B09-943E-4F19A8B07239}" srcId="{C70D8F42-4F12-49AC-B69D-14AA951CA665}" destId="{B48B00B3-8427-40E0-9239-B3CD8C17DF35}" srcOrd="0" destOrd="0" parTransId="{16A724DA-D47E-4F76-BE69-8A30385112EF}" sibTransId="{A0306EDE-4F48-42C5-B5A6-6EAE47FC0394}"/>
    <dgm:cxn modelId="{C97CDF39-CF09-4C6D-9FBC-E9B653CEBEC1}" type="presOf" srcId="{E1901D7B-AB63-4A0E-9A4B-7DCDDBD2A363}" destId="{2F582438-FD9E-40DB-87A1-28AA2CD2D5D9}" srcOrd="0" destOrd="0" presId="urn:microsoft.com/office/officeart/2005/8/layout/chevron2"/>
    <dgm:cxn modelId="{EEABBAC3-A574-45BC-9CDB-997B45BE9C25}" srcId="{E1901D7B-AB63-4A0E-9A4B-7DCDDBD2A363}" destId="{D34B32DB-FAAA-4C70-8177-EF7357A9C58E}" srcOrd="1" destOrd="0" parTransId="{64C34FF4-47F4-4390-957D-992A6FCE3975}" sibTransId="{A8E08B93-0354-4123-A515-46C46B3A62C7}"/>
    <dgm:cxn modelId="{FCC4156E-448B-47B2-91B8-8C08C3733508}" srcId="{E1901D7B-AB63-4A0E-9A4B-7DCDDBD2A363}" destId="{C736D5BF-1C3F-436B-9335-2126530DC5A0}" srcOrd="2" destOrd="0" parTransId="{B959F3EB-E6A5-442D-A565-C75BE9DF3B6A}" sibTransId="{671EEE2B-190B-4402-A034-FA9B2E4A7075}"/>
    <dgm:cxn modelId="{7B194396-7DCB-4E8C-B97A-5CB2D9762E79}" type="presOf" srcId="{6652345B-CE7E-4ABD-A422-0C525A1F088F}" destId="{FE31E432-BCB1-4306-B704-3DACA361E0BA}" srcOrd="0" destOrd="0" presId="urn:microsoft.com/office/officeart/2005/8/layout/chevron2"/>
    <dgm:cxn modelId="{C01DEC17-B072-40F9-B11B-CDD0F92E376E}" type="presOf" srcId="{C70D8F42-4F12-49AC-B69D-14AA951CA665}" destId="{E75C29E6-56C0-4685-8A94-39928BEC7DFA}" srcOrd="0" destOrd="0" presId="urn:microsoft.com/office/officeart/2005/8/layout/chevron2"/>
    <dgm:cxn modelId="{E29797B5-A961-4CD6-A20B-09AA18EA4819}" srcId="{BD71683C-C982-4B05-A601-C8EEFD80C87F}" destId="{85FB88FA-3740-4EE6-9131-F14F05AAEBF9}" srcOrd="0" destOrd="0" parTransId="{973AEAFE-67FC-41D7-95BD-3B3A3BB5379B}" sibTransId="{CE693831-693F-4410-B4B5-03AE9FBAF4AC}"/>
    <dgm:cxn modelId="{5B6ADC25-4D66-431A-BC06-FDC0669EB885}" srcId="{C736D5BF-1C3F-436B-9335-2126530DC5A0}" destId="{9DB70B8B-1BBF-4486-855A-32D2F08A1DBE}" srcOrd="0" destOrd="0" parTransId="{86BB9ED6-20C6-46B1-B9B8-4E5F08B9ED14}" sibTransId="{4D39BFA5-6EAC-41D6-8DD2-C52C20F7323E}"/>
    <dgm:cxn modelId="{2A7D3734-FD23-400B-B202-BFED61E36056}" srcId="{DFDCE1A2-1C14-4B0E-83D8-BF5591CD7135}" destId="{FE1C8D24-EA10-4E55-AB36-963E08953FA1}" srcOrd="0" destOrd="0" parTransId="{1208855A-2382-443B-878B-C6CF5196D8AF}" sibTransId="{0DE6D80F-9C51-4A81-9330-CF2CCBF9EBFE}"/>
    <dgm:cxn modelId="{7DCFB4CF-CCE2-4230-82B3-3866AE8908D1}" srcId="{E1901D7B-AB63-4A0E-9A4B-7DCDDBD2A363}" destId="{94F76C68-4818-4005-B7D6-E353DC5C7E1F}" srcOrd="4" destOrd="0" parTransId="{64809EB8-B195-4B34-89F8-5A863AE73479}" sibTransId="{1DBE1F78-A962-4C16-BBAD-B74AFACCF7FD}"/>
    <dgm:cxn modelId="{418B34C9-EDF1-4174-9C71-67997B520C33}" srcId="{E1901D7B-AB63-4A0E-9A4B-7DCDDBD2A363}" destId="{DFDCE1A2-1C14-4B0E-83D8-BF5591CD7135}" srcOrd="5" destOrd="0" parTransId="{69601C10-E0B7-4525-BB2D-C8BBDFED947D}" sibTransId="{212DA8E0-EDB0-434E-8B85-FAE5EC8300E0}"/>
    <dgm:cxn modelId="{F1118ACA-E3C8-42B8-B044-8F4AA2B6A8A9}" type="presOf" srcId="{B231390A-26BB-4C84-A0D2-420E2274C9F7}" destId="{E429F4E9-AB1F-4567-9237-817A2969194B}" srcOrd="0" destOrd="0" presId="urn:microsoft.com/office/officeart/2005/8/layout/chevron2"/>
    <dgm:cxn modelId="{8225FDE3-38A6-4D47-933F-3B14BCCFD927}" type="presOf" srcId="{02F2B7E1-5722-4B8A-9976-494B8A37F69A}" destId="{E407FF82-DE5C-47F3-820E-02B9B68B910E}" srcOrd="0" destOrd="0" presId="urn:microsoft.com/office/officeart/2005/8/layout/chevron2"/>
    <dgm:cxn modelId="{4E65A889-F588-4A53-A941-F1AE2647A8E3}" type="presOf" srcId="{94F76C68-4818-4005-B7D6-E353DC5C7E1F}" destId="{6C4A7A4C-969A-4027-9002-1141A28B7458}" srcOrd="0" destOrd="0" presId="urn:microsoft.com/office/officeart/2005/8/layout/chevron2"/>
    <dgm:cxn modelId="{05D7D3C9-D2FA-4B2F-BE8A-6FF469B7F309}" type="presOf" srcId="{FE1C8D24-EA10-4E55-AB36-963E08953FA1}" destId="{BF34D9F2-3B61-4CC3-8469-D34C57BAC608}" srcOrd="0" destOrd="0" presId="urn:microsoft.com/office/officeart/2005/8/layout/chevron2"/>
    <dgm:cxn modelId="{F0B3572A-731E-487D-8A31-50E40D7E7188}" srcId="{E1901D7B-AB63-4A0E-9A4B-7DCDDBD2A363}" destId="{BD71683C-C982-4B05-A601-C8EEFD80C87F}" srcOrd="6" destOrd="0" parTransId="{B377AA7D-9416-4D9D-B4C5-3310B44105DC}" sibTransId="{3945548D-18A6-43A5-A269-57A1E0488ECB}"/>
    <dgm:cxn modelId="{19D364F6-A52F-44B2-9D36-3082EBE5B5A5}" srcId="{6652345B-CE7E-4ABD-A422-0C525A1F088F}" destId="{B231390A-26BB-4C84-A0D2-420E2274C9F7}" srcOrd="0" destOrd="0" parTransId="{EAD52D56-15C2-4AC1-B8B1-12DCEA3C92B9}" sibTransId="{62988967-5789-4C8F-B631-B29DBE9E5407}"/>
    <dgm:cxn modelId="{55D12DA7-0CF2-47BA-A6BC-0A41230238D3}" type="presOf" srcId="{428457F5-9174-43B2-AB18-5CEC107874D3}" destId="{2DF389C0-38A3-4191-8FE1-29D4F925C5A2}" srcOrd="0" destOrd="0" presId="urn:microsoft.com/office/officeart/2005/8/layout/chevron2"/>
    <dgm:cxn modelId="{80603249-8360-4F42-852B-A6D5F402B6C0}" type="presOf" srcId="{9DB70B8B-1BBF-4486-855A-32D2F08A1DBE}" destId="{C45A2724-D4C9-4E3A-9502-373D743E51F1}" srcOrd="0" destOrd="0" presId="urn:microsoft.com/office/officeart/2005/8/layout/chevron2"/>
    <dgm:cxn modelId="{9EFF674B-4998-4B48-8086-591CBC9DBDB1}" srcId="{E1901D7B-AB63-4A0E-9A4B-7DCDDBD2A363}" destId="{6652345B-CE7E-4ABD-A422-0C525A1F088F}" srcOrd="0" destOrd="0" parTransId="{AD60095F-A223-4ACB-A5D6-BAEB35D30118}" sibTransId="{1EE7E2A6-718B-4306-8B29-FC4F96E93308}"/>
    <dgm:cxn modelId="{7A52E5DE-90EF-4498-8A32-FED6A65A8F8F}" srcId="{E1901D7B-AB63-4A0E-9A4B-7DCDDBD2A363}" destId="{C70D8F42-4F12-49AC-B69D-14AA951CA665}" srcOrd="3" destOrd="0" parTransId="{21A63D82-CF08-48C7-88EF-A77E69865839}" sibTransId="{C571002B-B659-4E08-9291-5730C3193721}"/>
    <dgm:cxn modelId="{3DD23AF0-3E71-434C-A2D4-7011FFA95A53}" type="presParOf" srcId="{2F582438-FD9E-40DB-87A1-28AA2CD2D5D9}" destId="{4A831713-566D-4EFB-BA77-39DE1D711A82}" srcOrd="0" destOrd="0" presId="urn:microsoft.com/office/officeart/2005/8/layout/chevron2"/>
    <dgm:cxn modelId="{1F6F862E-B806-41E8-AB34-60FCD9AED3EF}" type="presParOf" srcId="{4A831713-566D-4EFB-BA77-39DE1D711A82}" destId="{FE31E432-BCB1-4306-B704-3DACA361E0BA}" srcOrd="0" destOrd="0" presId="urn:microsoft.com/office/officeart/2005/8/layout/chevron2"/>
    <dgm:cxn modelId="{3C49CED5-E502-4CFF-B151-2141D664C1AB}" type="presParOf" srcId="{4A831713-566D-4EFB-BA77-39DE1D711A82}" destId="{E429F4E9-AB1F-4567-9237-817A2969194B}" srcOrd="1" destOrd="0" presId="urn:microsoft.com/office/officeart/2005/8/layout/chevron2"/>
    <dgm:cxn modelId="{C9254F9E-54AE-4299-90DD-13C97A46BE9F}" type="presParOf" srcId="{2F582438-FD9E-40DB-87A1-28AA2CD2D5D9}" destId="{ED7266E1-F7A7-4301-8839-0A3A8CF7971A}" srcOrd="1" destOrd="0" presId="urn:microsoft.com/office/officeart/2005/8/layout/chevron2"/>
    <dgm:cxn modelId="{6186984E-CAB1-44B0-B1F5-28784DB8A5A9}" type="presParOf" srcId="{2F582438-FD9E-40DB-87A1-28AA2CD2D5D9}" destId="{88F839D0-FAD9-478B-BE4E-F96FA444CCB9}" srcOrd="2" destOrd="0" presId="urn:microsoft.com/office/officeart/2005/8/layout/chevron2"/>
    <dgm:cxn modelId="{639AE1C1-57AF-472F-A81A-EC8B1EC1C8E2}" type="presParOf" srcId="{88F839D0-FAD9-478B-BE4E-F96FA444CCB9}" destId="{2E900AB8-1AF6-42BD-A79C-AA9D114CA906}" srcOrd="0" destOrd="0" presId="urn:microsoft.com/office/officeart/2005/8/layout/chevron2"/>
    <dgm:cxn modelId="{ACCBEFE9-1298-4270-A4D8-1A523961BF1C}" type="presParOf" srcId="{88F839D0-FAD9-478B-BE4E-F96FA444CCB9}" destId="{2DF389C0-38A3-4191-8FE1-29D4F925C5A2}" srcOrd="1" destOrd="0" presId="urn:microsoft.com/office/officeart/2005/8/layout/chevron2"/>
    <dgm:cxn modelId="{6348633A-93CC-410E-A8E7-7D75F3BA9DF0}" type="presParOf" srcId="{2F582438-FD9E-40DB-87A1-28AA2CD2D5D9}" destId="{928CA596-97DB-450E-95F8-BF5511E39EF6}" srcOrd="3" destOrd="0" presId="urn:microsoft.com/office/officeart/2005/8/layout/chevron2"/>
    <dgm:cxn modelId="{390F293F-117C-415C-BCBA-1ACCB91F4587}" type="presParOf" srcId="{2F582438-FD9E-40DB-87A1-28AA2CD2D5D9}" destId="{428B4696-3254-4317-869F-948A4C7D80E1}" srcOrd="4" destOrd="0" presId="urn:microsoft.com/office/officeart/2005/8/layout/chevron2"/>
    <dgm:cxn modelId="{2855739F-02CF-4E5E-8881-2845A18D67F5}" type="presParOf" srcId="{428B4696-3254-4317-869F-948A4C7D80E1}" destId="{36F20E9F-265D-4A08-A53C-644A0715D84B}" srcOrd="0" destOrd="0" presId="urn:microsoft.com/office/officeart/2005/8/layout/chevron2"/>
    <dgm:cxn modelId="{A26E5C72-7156-4407-98BE-08802FACBA1B}" type="presParOf" srcId="{428B4696-3254-4317-869F-948A4C7D80E1}" destId="{C45A2724-D4C9-4E3A-9502-373D743E51F1}" srcOrd="1" destOrd="0" presId="urn:microsoft.com/office/officeart/2005/8/layout/chevron2"/>
    <dgm:cxn modelId="{EA3BBEA8-C296-4F72-92F5-ED8C360F8D4E}" type="presParOf" srcId="{2F582438-FD9E-40DB-87A1-28AA2CD2D5D9}" destId="{1FD097F2-CFAE-4CC8-B4E1-7E457AA0A04E}" srcOrd="5" destOrd="0" presId="urn:microsoft.com/office/officeart/2005/8/layout/chevron2"/>
    <dgm:cxn modelId="{5D90D787-8C63-4581-84CB-671416053CF0}" type="presParOf" srcId="{2F582438-FD9E-40DB-87A1-28AA2CD2D5D9}" destId="{9FD3609B-6065-49BE-A0DD-D777BF0E98A9}" srcOrd="6" destOrd="0" presId="urn:microsoft.com/office/officeart/2005/8/layout/chevron2"/>
    <dgm:cxn modelId="{240594C5-8A05-4DFF-8A36-E8A63B2BB64A}" type="presParOf" srcId="{9FD3609B-6065-49BE-A0DD-D777BF0E98A9}" destId="{E75C29E6-56C0-4685-8A94-39928BEC7DFA}" srcOrd="0" destOrd="0" presId="urn:microsoft.com/office/officeart/2005/8/layout/chevron2"/>
    <dgm:cxn modelId="{A1D58BE9-5DA8-4002-880A-D9F7EC315C9A}" type="presParOf" srcId="{9FD3609B-6065-49BE-A0DD-D777BF0E98A9}" destId="{47683A3A-57B2-44E4-BEE4-3900BAA71142}" srcOrd="1" destOrd="0" presId="urn:microsoft.com/office/officeart/2005/8/layout/chevron2"/>
    <dgm:cxn modelId="{F7556DCD-EBC4-43AF-8E14-2528C7FC9EFA}" type="presParOf" srcId="{2F582438-FD9E-40DB-87A1-28AA2CD2D5D9}" destId="{1AFCDA9D-551A-4C0A-957F-B144AA44093A}" srcOrd="7" destOrd="0" presId="urn:microsoft.com/office/officeart/2005/8/layout/chevron2"/>
    <dgm:cxn modelId="{C07060CD-C742-4B06-B4E3-40E30C88E001}" type="presParOf" srcId="{2F582438-FD9E-40DB-87A1-28AA2CD2D5D9}" destId="{A9DBA1F1-D246-4E00-A5F5-40405E463EA0}" srcOrd="8" destOrd="0" presId="urn:microsoft.com/office/officeart/2005/8/layout/chevron2"/>
    <dgm:cxn modelId="{7ACEA30A-DC3B-4339-8872-BF9153A8A602}" type="presParOf" srcId="{A9DBA1F1-D246-4E00-A5F5-40405E463EA0}" destId="{6C4A7A4C-969A-4027-9002-1141A28B7458}" srcOrd="0" destOrd="0" presId="urn:microsoft.com/office/officeart/2005/8/layout/chevron2"/>
    <dgm:cxn modelId="{409AF8E2-7B7D-4926-9D42-B2C7C3A8D373}" type="presParOf" srcId="{A9DBA1F1-D246-4E00-A5F5-40405E463EA0}" destId="{E407FF82-DE5C-47F3-820E-02B9B68B910E}" srcOrd="1" destOrd="0" presId="urn:microsoft.com/office/officeart/2005/8/layout/chevron2"/>
    <dgm:cxn modelId="{03419355-1A92-4127-8A64-6641E8C72DEF}" type="presParOf" srcId="{2F582438-FD9E-40DB-87A1-28AA2CD2D5D9}" destId="{AC1F73A4-1495-4FBE-924F-9C937D24738E}" srcOrd="9" destOrd="0" presId="urn:microsoft.com/office/officeart/2005/8/layout/chevron2"/>
    <dgm:cxn modelId="{007D1DC0-B02F-434C-8288-9736719E4FB7}" type="presParOf" srcId="{2F582438-FD9E-40DB-87A1-28AA2CD2D5D9}" destId="{40F5CCA1-2CE3-4867-AF9D-6F672BB892D5}" srcOrd="10" destOrd="0" presId="urn:microsoft.com/office/officeart/2005/8/layout/chevron2"/>
    <dgm:cxn modelId="{98A882A9-E864-4760-A1FB-43DCB8523637}" type="presParOf" srcId="{40F5CCA1-2CE3-4867-AF9D-6F672BB892D5}" destId="{0750BCA1-0091-40D2-80DB-9C3D381FEE68}" srcOrd="0" destOrd="0" presId="urn:microsoft.com/office/officeart/2005/8/layout/chevron2"/>
    <dgm:cxn modelId="{69212085-A418-4368-AB9C-311CD9F894A5}" type="presParOf" srcId="{40F5CCA1-2CE3-4867-AF9D-6F672BB892D5}" destId="{BF34D9F2-3B61-4CC3-8469-D34C57BAC608}" srcOrd="1" destOrd="0" presId="urn:microsoft.com/office/officeart/2005/8/layout/chevron2"/>
    <dgm:cxn modelId="{9616D58A-021C-4E4A-A144-86AD1933FF74}" type="presParOf" srcId="{2F582438-FD9E-40DB-87A1-28AA2CD2D5D9}" destId="{B0F8D6F2-7A3E-4466-9427-FF28692E9B34}" srcOrd="11" destOrd="0" presId="urn:microsoft.com/office/officeart/2005/8/layout/chevron2"/>
    <dgm:cxn modelId="{D27ADDD8-EEA1-4694-ACC4-24A82D1F48EA}" type="presParOf" srcId="{2F582438-FD9E-40DB-87A1-28AA2CD2D5D9}" destId="{B4932F24-826E-41E7-B8E3-D266A81D7236}" srcOrd="12" destOrd="0" presId="urn:microsoft.com/office/officeart/2005/8/layout/chevron2"/>
    <dgm:cxn modelId="{46391CB3-5593-452A-9C76-77C57ACB51FE}" type="presParOf" srcId="{B4932F24-826E-41E7-B8E3-D266A81D7236}" destId="{7E7F5003-6FE6-42EC-8F3D-8159F0A196D7}" srcOrd="0" destOrd="0" presId="urn:microsoft.com/office/officeart/2005/8/layout/chevron2"/>
    <dgm:cxn modelId="{687DD14F-6E2E-448A-929B-39C65F24B7AF}" type="presParOf" srcId="{B4932F24-826E-41E7-B8E3-D266A81D7236}" destId="{D54E6E6C-6AE3-4F35-A321-650C2860924D}"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B855E2-03DD-474F-B471-EAA8D4F6CA5E}">
      <dsp:nvSpPr>
        <dsp:cNvPr id="0" name=""/>
        <dsp:cNvSpPr/>
      </dsp:nvSpPr>
      <dsp:spPr>
        <a:xfrm>
          <a:off x="4719487" y="2816754"/>
          <a:ext cx="700789" cy="1531199"/>
        </a:xfrm>
        <a:custGeom>
          <a:avLst/>
          <a:gdLst/>
          <a:ahLst/>
          <a:cxnLst/>
          <a:rect l="0" t="0" r="0" b="0"/>
          <a:pathLst>
            <a:path>
              <a:moveTo>
                <a:pt x="0" y="0"/>
              </a:moveTo>
              <a:lnTo>
                <a:pt x="350394" y="0"/>
              </a:lnTo>
              <a:lnTo>
                <a:pt x="350394" y="1531199"/>
              </a:lnTo>
              <a:lnTo>
                <a:pt x="700789" y="153119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ru-RU" sz="600" kern="1200"/>
        </a:p>
      </dsp:txBody>
      <dsp:txXfrm>
        <a:off x="5027783" y="3540255"/>
        <a:ext cx="84197" cy="84197"/>
      </dsp:txXfrm>
    </dsp:sp>
    <dsp:sp modelId="{55E2190D-06F4-4E76-A8C7-D42D18DB145A}">
      <dsp:nvSpPr>
        <dsp:cNvPr id="0" name=""/>
        <dsp:cNvSpPr/>
      </dsp:nvSpPr>
      <dsp:spPr>
        <a:xfrm>
          <a:off x="4719487" y="2255241"/>
          <a:ext cx="700789" cy="561513"/>
        </a:xfrm>
        <a:custGeom>
          <a:avLst/>
          <a:gdLst/>
          <a:ahLst/>
          <a:cxnLst/>
          <a:rect l="0" t="0" r="0" b="0"/>
          <a:pathLst>
            <a:path>
              <a:moveTo>
                <a:pt x="0" y="561513"/>
              </a:moveTo>
              <a:lnTo>
                <a:pt x="350394" y="561513"/>
              </a:lnTo>
              <a:lnTo>
                <a:pt x="350394" y="0"/>
              </a:lnTo>
              <a:lnTo>
                <a:pt x="700789"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5047432" y="2513547"/>
        <a:ext cx="44899" cy="44899"/>
      </dsp:txXfrm>
    </dsp:sp>
    <dsp:sp modelId="{4DB512D3-F241-42B7-AB68-33B2CFEBEBB9}">
      <dsp:nvSpPr>
        <dsp:cNvPr id="0" name=""/>
        <dsp:cNvSpPr/>
      </dsp:nvSpPr>
      <dsp:spPr>
        <a:xfrm>
          <a:off x="4719487" y="724042"/>
          <a:ext cx="700789" cy="2092712"/>
        </a:xfrm>
        <a:custGeom>
          <a:avLst/>
          <a:gdLst/>
          <a:ahLst/>
          <a:cxnLst/>
          <a:rect l="0" t="0" r="0" b="0"/>
          <a:pathLst>
            <a:path>
              <a:moveTo>
                <a:pt x="0" y="2092712"/>
              </a:moveTo>
              <a:lnTo>
                <a:pt x="350394" y="2092712"/>
              </a:lnTo>
              <a:lnTo>
                <a:pt x="350394" y="0"/>
              </a:lnTo>
              <a:lnTo>
                <a:pt x="700789"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ru-RU" sz="700" kern="1200"/>
        </a:p>
      </dsp:txBody>
      <dsp:txXfrm>
        <a:off x="5014709" y="1715225"/>
        <a:ext cx="110346" cy="110346"/>
      </dsp:txXfrm>
    </dsp:sp>
    <dsp:sp modelId="{4866FD3D-9BA3-46F0-9319-A9978057AF83}">
      <dsp:nvSpPr>
        <dsp:cNvPr id="0" name=""/>
        <dsp:cNvSpPr/>
      </dsp:nvSpPr>
      <dsp:spPr>
        <a:xfrm rot="16200000">
          <a:off x="1399623" y="1075382"/>
          <a:ext cx="3156983" cy="3482743"/>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vert" wrap="square" lIns="17780" tIns="17780" rIns="17780" bIns="17780" numCol="1" spcCol="1270" anchor="ctr" anchorCtr="0">
          <a:noAutofit/>
        </a:bodyPr>
        <a:lstStyle/>
        <a:p>
          <a:pPr lvl="0" algn="ctr" defTabSz="1244600">
            <a:lnSpc>
              <a:spcPct val="90000"/>
            </a:lnSpc>
            <a:spcBef>
              <a:spcPct val="0"/>
            </a:spcBef>
            <a:spcAft>
              <a:spcPct val="35000"/>
            </a:spcAft>
          </a:pPr>
          <a:r>
            <a:rPr lang="en-GB" sz="2800" b="1" kern="1200"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Predictive model</a:t>
          </a:r>
          <a:r>
            <a:rPr lang="en-GB" sz="2800" kern="1200"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GB" sz="2800" kern="12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enables to predict the values of data by using known results from different sets of sample data. </a:t>
          </a:r>
          <a:endParaRPr lang="ru-RU" sz="2800" kern="1200" dirty="0">
            <a:solidFill>
              <a:schemeClr val="tx1"/>
            </a:solidFill>
          </a:endParaRPr>
        </a:p>
      </dsp:txBody>
      <dsp:txXfrm>
        <a:off x="1399623" y="1075382"/>
        <a:ext cx="3156983" cy="3482743"/>
      </dsp:txXfrm>
    </dsp:sp>
    <dsp:sp modelId="{DE71CF53-9B47-44C5-87CB-FC5E76BDB932}">
      <dsp:nvSpPr>
        <dsp:cNvPr id="0" name=""/>
        <dsp:cNvSpPr/>
      </dsp:nvSpPr>
      <dsp:spPr>
        <a:xfrm>
          <a:off x="5420277" y="189903"/>
          <a:ext cx="4853880" cy="1068277"/>
        </a:xfrm>
        <a:prstGeom prst="rect">
          <a:avLst/>
        </a:prstGeom>
        <a:solidFill>
          <a:schemeClr val="tx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GB" sz="2400" b="1" kern="1200" dirty="0" smtClean="0">
              <a:solidFill>
                <a:srgbClr val="C00000"/>
              </a:solidFill>
              <a:latin typeface="Times New Roman" panose="02020603050405020304" pitchFamily="18" charset="0"/>
              <a:ea typeface="Times New Roman" panose="02020603050405020304" pitchFamily="18" charset="0"/>
            </a:rPr>
            <a:t>Classification</a:t>
          </a:r>
          <a:r>
            <a:rPr lang="en-GB" sz="2400" kern="1200" dirty="0" smtClean="0">
              <a:solidFill>
                <a:schemeClr val="tx1"/>
              </a:solidFill>
              <a:latin typeface="Times New Roman" panose="02020603050405020304" pitchFamily="18" charset="0"/>
              <a:ea typeface="Times New Roman" panose="02020603050405020304" pitchFamily="18" charset="0"/>
            </a:rPr>
            <a:t> enables to classify data from a large data bank into predefined set of classes. </a:t>
          </a:r>
          <a:endParaRPr lang="ru-RU" sz="2400" kern="1200" dirty="0">
            <a:solidFill>
              <a:schemeClr val="tx1"/>
            </a:solidFill>
          </a:endParaRPr>
        </a:p>
      </dsp:txBody>
      <dsp:txXfrm>
        <a:off x="5420277" y="189903"/>
        <a:ext cx="4853880" cy="1068277"/>
      </dsp:txXfrm>
    </dsp:sp>
    <dsp:sp modelId="{5760F6DE-7649-46FA-B54A-E41E11501B46}">
      <dsp:nvSpPr>
        <dsp:cNvPr id="0" name=""/>
        <dsp:cNvSpPr/>
      </dsp:nvSpPr>
      <dsp:spPr>
        <a:xfrm>
          <a:off x="5420277" y="1525250"/>
          <a:ext cx="4822029" cy="1459982"/>
        </a:xfrm>
        <a:prstGeom prst="rect">
          <a:avLst/>
        </a:prstGeom>
        <a:solidFill>
          <a:schemeClr val="tx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GB" sz="2400" b="1" kern="1200" dirty="0" smtClean="0">
              <a:solidFill>
                <a:srgbClr val="C00000"/>
              </a:solidFill>
              <a:latin typeface="Times New Roman" panose="02020603050405020304" pitchFamily="18" charset="0"/>
              <a:ea typeface="Times New Roman" panose="02020603050405020304" pitchFamily="18" charset="0"/>
            </a:rPr>
            <a:t>Regression</a:t>
          </a:r>
          <a:r>
            <a:rPr lang="en-GB" sz="2400" kern="1200" dirty="0" smtClean="0">
              <a:solidFill>
                <a:schemeClr val="tx1"/>
              </a:solidFill>
              <a:latin typeface="Times New Roman" panose="02020603050405020304" pitchFamily="18" charset="0"/>
              <a:ea typeface="Times New Roman" panose="02020603050405020304" pitchFamily="18" charset="0"/>
            </a:rPr>
            <a:t> is one of statistical techniques which enable to forecast future data values based on the present and past data values. </a:t>
          </a:r>
          <a:endParaRPr lang="ru-RU" sz="2400" kern="1200" dirty="0">
            <a:solidFill>
              <a:schemeClr val="tx1"/>
            </a:solidFill>
          </a:endParaRPr>
        </a:p>
      </dsp:txBody>
      <dsp:txXfrm>
        <a:off x="5420277" y="1525250"/>
        <a:ext cx="4822029" cy="1459982"/>
      </dsp:txXfrm>
    </dsp:sp>
    <dsp:sp modelId="{29D60D36-B27F-4BD2-B3BF-96CDB594F455}">
      <dsp:nvSpPr>
        <dsp:cNvPr id="0" name=""/>
        <dsp:cNvSpPr/>
      </dsp:nvSpPr>
      <dsp:spPr>
        <a:xfrm>
          <a:off x="5420277" y="3252301"/>
          <a:ext cx="4841056" cy="2191303"/>
        </a:xfrm>
        <a:prstGeom prst="rect">
          <a:avLst/>
        </a:prstGeom>
        <a:solidFill>
          <a:schemeClr val="tx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GB" sz="2400" b="1" kern="1200" dirty="0" smtClean="0">
              <a:solidFill>
                <a:srgbClr val="C00000"/>
              </a:solidFill>
              <a:latin typeface="Times New Roman" panose="02020603050405020304" pitchFamily="18" charset="0"/>
              <a:ea typeface="Times New Roman" panose="02020603050405020304" pitchFamily="18" charset="0"/>
            </a:rPr>
            <a:t>Time series analysis </a:t>
          </a:r>
          <a:r>
            <a:rPr lang="en-GB" sz="2400" kern="1200" dirty="0" smtClean="0">
              <a:solidFill>
                <a:schemeClr val="tx1"/>
              </a:solidFill>
              <a:latin typeface="Times New Roman" panose="02020603050405020304" pitchFamily="18" charset="0"/>
              <a:ea typeface="Times New Roman" panose="02020603050405020304" pitchFamily="18" charset="0"/>
            </a:rPr>
            <a:t>is a part of </a:t>
          </a:r>
          <a:r>
            <a:rPr lang="en-GB" sz="2400" b="1" kern="1200" dirty="0" smtClean="0">
              <a:solidFill>
                <a:srgbClr val="C00000"/>
              </a:solidFill>
              <a:latin typeface="Times New Roman" panose="02020603050405020304" pitchFamily="18" charset="0"/>
              <a:ea typeface="Times New Roman" panose="02020603050405020304" pitchFamily="18" charset="0"/>
            </a:rPr>
            <a:t>Temporal mining</a:t>
          </a:r>
          <a:r>
            <a:rPr lang="en-GB" sz="2400" kern="1200" dirty="0" smtClean="0">
              <a:solidFill>
                <a:srgbClr val="C00000"/>
              </a:solidFill>
              <a:latin typeface="Times New Roman" panose="02020603050405020304" pitchFamily="18" charset="0"/>
              <a:ea typeface="Times New Roman" panose="02020603050405020304" pitchFamily="18" charset="0"/>
            </a:rPr>
            <a:t> </a:t>
          </a:r>
          <a:r>
            <a:rPr lang="en-GB" sz="2400" kern="1200" dirty="0" smtClean="0">
              <a:solidFill>
                <a:schemeClr val="tx1"/>
              </a:solidFill>
              <a:latin typeface="Times New Roman" panose="02020603050405020304" pitchFamily="18" charset="0"/>
              <a:ea typeface="Times New Roman" panose="02020603050405020304" pitchFamily="18" charset="0"/>
            </a:rPr>
            <a:t>enabling to predict future values for the current set of values which are time dependent. Time series analysis makes to use current and past sample data to predict the future values. </a:t>
          </a:r>
          <a:endParaRPr lang="ru-RU" sz="2400" kern="1200" dirty="0">
            <a:solidFill>
              <a:schemeClr val="tx1"/>
            </a:solidFill>
          </a:endParaRPr>
        </a:p>
      </dsp:txBody>
      <dsp:txXfrm>
        <a:off x="5420277" y="3252301"/>
        <a:ext cx="4841056" cy="21913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B855E2-03DD-474F-B471-EAA8D4F6CA5E}">
      <dsp:nvSpPr>
        <dsp:cNvPr id="0" name=""/>
        <dsp:cNvSpPr/>
      </dsp:nvSpPr>
      <dsp:spPr>
        <a:xfrm>
          <a:off x="7381460" y="2816754"/>
          <a:ext cx="690514" cy="1944318"/>
        </a:xfrm>
        <a:custGeom>
          <a:avLst/>
          <a:gdLst/>
          <a:ahLst/>
          <a:cxnLst/>
          <a:rect l="0" t="0" r="0" b="0"/>
          <a:pathLst>
            <a:path>
              <a:moveTo>
                <a:pt x="690514" y="0"/>
              </a:moveTo>
              <a:lnTo>
                <a:pt x="345257" y="0"/>
              </a:lnTo>
              <a:lnTo>
                <a:pt x="345257" y="1944318"/>
              </a:lnTo>
              <a:lnTo>
                <a:pt x="0" y="194431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ru-RU" sz="700" kern="1200"/>
        </a:p>
      </dsp:txBody>
      <dsp:txXfrm>
        <a:off x="7675134" y="3737331"/>
        <a:ext cx="103164" cy="103164"/>
      </dsp:txXfrm>
    </dsp:sp>
    <dsp:sp modelId="{55E2190D-06F4-4E76-A8C7-D42D18DB145A}">
      <dsp:nvSpPr>
        <dsp:cNvPr id="0" name=""/>
        <dsp:cNvSpPr/>
      </dsp:nvSpPr>
      <dsp:spPr>
        <a:xfrm>
          <a:off x="7381460" y="2816754"/>
          <a:ext cx="690514" cy="377819"/>
        </a:xfrm>
        <a:custGeom>
          <a:avLst/>
          <a:gdLst/>
          <a:ahLst/>
          <a:cxnLst/>
          <a:rect l="0" t="0" r="0" b="0"/>
          <a:pathLst>
            <a:path>
              <a:moveTo>
                <a:pt x="690514" y="0"/>
              </a:moveTo>
              <a:lnTo>
                <a:pt x="345257" y="0"/>
              </a:lnTo>
              <a:lnTo>
                <a:pt x="345257" y="377819"/>
              </a:lnTo>
              <a:lnTo>
                <a:pt x="0" y="37781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7707039" y="2985986"/>
        <a:ext cx="39355" cy="39355"/>
      </dsp:txXfrm>
    </dsp:sp>
    <dsp:sp modelId="{4DB512D3-F241-42B7-AB68-33B2CFEBEBB9}">
      <dsp:nvSpPr>
        <dsp:cNvPr id="0" name=""/>
        <dsp:cNvSpPr/>
      </dsp:nvSpPr>
      <dsp:spPr>
        <a:xfrm>
          <a:off x="7381460" y="1250255"/>
          <a:ext cx="690514" cy="1566499"/>
        </a:xfrm>
        <a:custGeom>
          <a:avLst/>
          <a:gdLst/>
          <a:ahLst/>
          <a:cxnLst/>
          <a:rect l="0" t="0" r="0" b="0"/>
          <a:pathLst>
            <a:path>
              <a:moveTo>
                <a:pt x="690514" y="1566499"/>
              </a:moveTo>
              <a:lnTo>
                <a:pt x="345257" y="1566499"/>
              </a:lnTo>
              <a:lnTo>
                <a:pt x="345257" y="0"/>
              </a:lnTo>
              <a:lnTo>
                <a:pt x="0"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ru-RU" sz="600" kern="1200"/>
        </a:p>
      </dsp:txBody>
      <dsp:txXfrm>
        <a:off x="7683918" y="1990706"/>
        <a:ext cx="85596" cy="85596"/>
      </dsp:txXfrm>
    </dsp:sp>
    <dsp:sp modelId="{4866FD3D-9BA3-46F0-9319-A9978057AF83}">
      <dsp:nvSpPr>
        <dsp:cNvPr id="0" name=""/>
        <dsp:cNvSpPr/>
      </dsp:nvSpPr>
      <dsp:spPr>
        <a:xfrm rot="5400000">
          <a:off x="8232465" y="1100915"/>
          <a:ext cx="3110693" cy="3431677"/>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vert270" wrap="square" lIns="17780" tIns="17780" rIns="17780" bIns="17780" numCol="1" spcCol="1270" anchor="ctr" anchorCtr="0">
          <a:noAutofit/>
        </a:bodyPr>
        <a:lstStyle/>
        <a:p>
          <a:pPr lvl="0" algn="ctr" defTabSz="1244600">
            <a:lnSpc>
              <a:spcPct val="90000"/>
            </a:lnSpc>
            <a:spcBef>
              <a:spcPct val="0"/>
            </a:spcBef>
            <a:spcAft>
              <a:spcPct val="35000"/>
            </a:spcAft>
          </a:pPr>
          <a:r>
            <a:rPr lang="en-GB" sz="2800" b="1" kern="1200" dirty="0" smtClean="0">
              <a:solidFill>
                <a:srgbClr val="C00000"/>
              </a:solidFill>
              <a:latin typeface="Times New Roman" panose="02020603050405020304" pitchFamily="18" charset="0"/>
              <a:cs typeface="Times New Roman" panose="02020603050405020304" pitchFamily="18" charset="0"/>
            </a:rPr>
            <a:t>Essence of a descriptive models</a:t>
          </a:r>
          <a:r>
            <a:rPr lang="en-GB" sz="2800" kern="1200" dirty="0" smtClean="0">
              <a:solidFill>
                <a:srgbClr val="C00000"/>
              </a:solidFill>
              <a:latin typeface="Times New Roman" panose="02020603050405020304" pitchFamily="18" charset="0"/>
              <a:cs typeface="Times New Roman" panose="02020603050405020304" pitchFamily="18" charset="0"/>
            </a:rPr>
            <a:t> </a:t>
          </a:r>
          <a:r>
            <a:rPr lang="en-GB" sz="2800" kern="1200" dirty="0" smtClean="0">
              <a:solidFill>
                <a:schemeClr val="tx1"/>
              </a:solidFill>
              <a:latin typeface="Times New Roman" panose="02020603050405020304" pitchFamily="18" charset="0"/>
              <a:cs typeface="Times New Roman" panose="02020603050405020304" pitchFamily="18" charset="0"/>
            </a:rPr>
            <a:t>is determination  of the pattern and relationships in a sample data</a:t>
          </a:r>
          <a:endParaRPr lang="ru-RU" sz="2800" kern="1200" dirty="0">
            <a:solidFill>
              <a:schemeClr val="tx1"/>
            </a:solidFill>
            <a:latin typeface="Times New Roman" panose="02020603050405020304" pitchFamily="18" charset="0"/>
            <a:cs typeface="Times New Roman" panose="02020603050405020304" pitchFamily="18" charset="0"/>
          </a:endParaRPr>
        </a:p>
      </dsp:txBody>
      <dsp:txXfrm>
        <a:off x="8232465" y="1100915"/>
        <a:ext cx="3110693" cy="3431677"/>
      </dsp:txXfrm>
    </dsp:sp>
    <dsp:sp modelId="{DE71CF53-9B47-44C5-87CB-FC5E76BDB932}">
      <dsp:nvSpPr>
        <dsp:cNvPr id="0" name=""/>
        <dsp:cNvSpPr/>
      </dsp:nvSpPr>
      <dsp:spPr>
        <a:xfrm>
          <a:off x="57036" y="288377"/>
          <a:ext cx="7324423" cy="1923756"/>
        </a:xfrm>
        <a:prstGeom prst="rect">
          <a:avLst/>
        </a:prstGeom>
        <a:solidFill>
          <a:schemeClr val="tx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GB" sz="2400" b="1" kern="1200" dirty="0" smtClean="0">
              <a:solidFill>
                <a:srgbClr val="C00000"/>
              </a:solidFill>
              <a:latin typeface="Times New Roman" panose="02020603050405020304" pitchFamily="18" charset="0"/>
              <a:cs typeface="Times New Roman" panose="02020603050405020304" pitchFamily="18" charset="0"/>
            </a:rPr>
            <a:t>Clustering</a:t>
          </a:r>
          <a:r>
            <a:rPr lang="en-GB" sz="2400" kern="1200" dirty="0" smtClean="0">
              <a:solidFill>
                <a:schemeClr val="tx1"/>
              </a:solidFill>
              <a:latin typeface="Times New Roman" panose="02020603050405020304" pitchFamily="18" charset="0"/>
              <a:cs typeface="Times New Roman" panose="02020603050405020304" pitchFamily="18" charset="0"/>
            </a:rPr>
            <a:t> is a data processing in some sense opposite to classifications which enables you to create new groups and classes based on the study of patterns and relationship between values of data in a data bank. </a:t>
          </a:r>
          <a:endParaRPr lang="ru-RU" sz="2400" kern="1200" dirty="0">
            <a:solidFill>
              <a:schemeClr val="tx1"/>
            </a:solidFill>
            <a:latin typeface="Times New Roman" panose="02020603050405020304" pitchFamily="18" charset="0"/>
            <a:cs typeface="Times New Roman" panose="02020603050405020304" pitchFamily="18" charset="0"/>
          </a:endParaRPr>
        </a:p>
      </dsp:txBody>
      <dsp:txXfrm>
        <a:off x="57036" y="288377"/>
        <a:ext cx="7324423" cy="1923756"/>
      </dsp:txXfrm>
    </dsp:sp>
    <dsp:sp modelId="{5760F6DE-7649-46FA-B54A-E41E11501B46}">
      <dsp:nvSpPr>
        <dsp:cNvPr id="0" name=""/>
        <dsp:cNvSpPr/>
      </dsp:nvSpPr>
      <dsp:spPr>
        <a:xfrm>
          <a:off x="7250" y="2475286"/>
          <a:ext cx="7374209" cy="1438574"/>
        </a:xfrm>
        <a:prstGeom prst="rect">
          <a:avLst/>
        </a:prstGeom>
        <a:solidFill>
          <a:schemeClr val="tx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solidFill>
                <a:srgbClr val="C00000"/>
              </a:solidFill>
              <a:latin typeface="Times New Roman" panose="02020603050405020304" pitchFamily="18" charset="0"/>
              <a:cs typeface="Times New Roman" panose="02020603050405020304" pitchFamily="18" charset="0"/>
            </a:rPr>
            <a:t>Summarization</a:t>
          </a:r>
          <a:r>
            <a:rPr lang="en-US" sz="2400" kern="1200" dirty="0" smtClean="0">
              <a:solidFill>
                <a:schemeClr val="tx1"/>
              </a:solidFill>
              <a:latin typeface="Times New Roman" panose="02020603050405020304" pitchFamily="18" charset="0"/>
              <a:cs typeface="Times New Roman" panose="02020603050405020304" pitchFamily="18" charset="0"/>
            </a:rPr>
            <a:t> is a technique which enables to summarize a large chunk of data contained in a Web page or a document.</a:t>
          </a:r>
          <a:r>
            <a:rPr lang="ru-RU" sz="2400" kern="1200" dirty="0" smtClean="0">
              <a:solidFill>
                <a:schemeClr val="tx1"/>
              </a:solidFill>
              <a:latin typeface="Times New Roman" panose="02020603050405020304" pitchFamily="18" charset="0"/>
              <a:cs typeface="Times New Roman" panose="02020603050405020304" pitchFamily="18" charset="0"/>
            </a:rPr>
            <a:t> </a:t>
          </a:r>
          <a:r>
            <a:rPr lang="en-US" sz="2400" kern="1200" dirty="0" smtClean="0">
              <a:solidFill>
                <a:schemeClr val="tx1"/>
              </a:solidFill>
              <a:latin typeface="Times New Roman" panose="02020603050405020304" pitchFamily="18" charset="0"/>
              <a:cs typeface="Times New Roman" panose="02020603050405020304" pitchFamily="18" charset="0"/>
            </a:rPr>
            <a:t>It is also known as </a:t>
          </a:r>
          <a:r>
            <a:rPr lang="en-US" sz="2400" b="1" kern="1200" dirty="0" smtClean="0">
              <a:solidFill>
                <a:srgbClr val="C00000"/>
              </a:solidFill>
              <a:latin typeface="Times New Roman" panose="02020603050405020304" pitchFamily="18" charset="0"/>
              <a:cs typeface="Times New Roman" panose="02020603050405020304" pitchFamily="18" charset="0"/>
            </a:rPr>
            <a:t>characterization </a:t>
          </a:r>
          <a:r>
            <a:rPr lang="en-US" sz="2400" b="0" kern="1200" dirty="0" smtClean="0">
              <a:solidFill>
                <a:schemeClr val="tx1"/>
              </a:solidFill>
              <a:latin typeface="Times New Roman" panose="02020603050405020304" pitchFamily="18" charset="0"/>
              <a:cs typeface="Times New Roman" panose="02020603050405020304" pitchFamily="18" charset="0"/>
            </a:rPr>
            <a:t>or </a:t>
          </a:r>
          <a:r>
            <a:rPr lang="en-US" sz="2400" b="1" kern="1200" dirty="0" smtClean="0">
              <a:solidFill>
                <a:srgbClr val="C00000"/>
              </a:solidFill>
              <a:latin typeface="Times New Roman" panose="02020603050405020304" pitchFamily="18" charset="0"/>
              <a:cs typeface="Times New Roman" panose="02020603050405020304" pitchFamily="18" charset="0"/>
            </a:rPr>
            <a:t>generalization</a:t>
          </a:r>
          <a:r>
            <a:rPr lang="en-US" sz="2400" b="1" kern="1200" dirty="0" smtClean="0">
              <a:solidFill>
                <a:schemeClr val="tx1"/>
              </a:solidFill>
              <a:latin typeface="Times New Roman" panose="02020603050405020304" pitchFamily="18" charset="0"/>
              <a:cs typeface="Times New Roman" panose="02020603050405020304" pitchFamily="18" charset="0"/>
            </a:rPr>
            <a:t>.</a:t>
          </a:r>
          <a:endParaRPr lang="ru-RU" sz="2400" kern="1200" dirty="0">
            <a:solidFill>
              <a:schemeClr val="tx1"/>
            </a:solidFill>
            <a:latin typeface="Times New Roman" panose="02020603050405020304" pitchFamily="18" charset="0"/>
            <a:cs typeface="Times New Roman" panose="02020603050405020304" pitchFamily="18" charset="0"/>
          </a:endParaRPr>
        </a:p>
      </dsp:txBody>
      <dsp:txXfrm>
        <a:off x="7250" y="2475286"/>
        <a:ext cx="7374209" cy="1438574"/>
      </dsp:txXfrm>
    </dsp:sp>
    <dsp:sp modelId="{29D60D36-B27F-4BD2-B3BF-96CDB594F455}">
      <dsp:nvSpPr>
        <dsp:cNvPr id="0" name=""/>
        <dsp:cNvSpPr/>
      </dsp:nvSpPr>
      <dsp:spPr>
        <a:xfrm>
          <a:off x="7250" y="4177015"/>
          <a:ext cx="7374209" cy="1168116"/>
        </a:xfrm>
        <a:prstGeom prst="rect">
          <a:avLst/>
        </a:prstGeom>
        <a:solidFill>
          <a:schemeClr val="tx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solidFill>
                <a:srgbClr val="C00000"/>
              </a:solidFill>
              <a:latin typeface="Times New Roman" panose="02020603050405020304" pitchFamily="18" charset="0"/>
              <a:cs typeface="Times New Roman" panose="02020603050405020304" pitchFamily="18" charset="0"/>
            </a:rPr>
            <a:t>Association rules </a:t>
          </a:r>
          <a:r>
            <a:rPr lang="en-US" sz="2400" kern="1200" dirty="0" smtClean="0">
              <a:solidFill>
                <a:schemeClr val="tx1"/>
              </a:solidFill>
              <a:latin typeface="Times New Roman" panose="02020603050405020304" pitchFamily="18" charset="0"/>
              <a:cs typeface="Times New Roman" panose="02020603050405020304" pitchFamily="18" charset="0"/>
            </a:rPr>
            <a:t>enable to establish association and relationships between large unclassified data items based on certain attributes and characteristics. </a:t>
          </a:r>
          <a:endParaRPr lang="ru-RU" sz="2400" kern="1200" dirty="0">
            <a:solidFill>
              <a:schemeClr val="tx1"/>
            </a:solidFill>
            <a:latin typeface="Times New Roman" panose="02020603050405020304" pitchFamily="18" charset="0"/>
            <a:cs typeface="Times New Roman" panose="02020603050405020304" pitchFamily="18" charset="0"/>
          </a:endParaRPr>
        </a:p>
      </dsp:txBody>
      <dsp:txXfrm>
        <a:off x="7250" y="4177015"/>
        <a:ext cx="7374209" cy="11681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31E432-BCB1-4306-B704-3DACA361E0BA}">
      <dsp:nvSpPr>
        <dsp:cNvPr id="0" name=""/>
        <dsp:cNvSpPr/>
      </dsp:nvSpPr>
      <dsp:spPr>
        <a:xfrm rot="5400000">
          <a:off x="-138098" y="141193"/>
          <a:ext cx="920653" cy="644457"/>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latin typeface="Times New Roman" panose="02020603050405020304" pitchFamily="18" charset="0"/>
              <a:cs typeface="Times New Roman" panose="02020603050405020304" pitchFamily="18" charset="0"/>
            </a:rPr>
            <a:t>1</a:t>
          </a:r>
          <a:endParaRPr lang="ru-RU" sz="1600" kern="1200" dirty="0">
            <a:solidFill>
              <a:schemeClr val="tx1"/>
            </a:solidFill>
            <a:latin typeface="Times New Roman" panose="02020603050405020304" pitchFamily="18" charset="0"/>
            <a:cs typeface="Times New Roman" panose="02020603050405020304" pitchFamily="18" charset="0"/>
          </a:endParaRPr>
        </a:p>
      </dsp:txBody>
      <dsp:txXfrm rot="-5400000">
        <a:off x="1" y="325324"/>
        <a:ext cx="644457" cy="276196"/>
      </dsp:txXfrm>
    </dsp:sp>
    <dsp:sp modelId="{E429F4E9-AB1F-4567-9237-817A2969194B}">
      <dsp:nvSpPr>
        <dsp:cNvPr id="0" name=""/>
        <dsp:cNvSpPr/>
      </dsp:nvSpPr>
      <dsp:spPr>
        <a:xfrm rot="5400000">
          <a:off x="4813127" y="-4165574"/>
          <a:ext cx="598424" cy="893576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smtClean="0">
              <a:solidFill>
                <a:srgbClr val="C00000"/>
              </a:solidFill>
              <a:latin typeface="Times New Roman" panose="02020603050405020304" pitchFamily="18" charset="0"/>
              <a:cs typeface="Times New Roman" panose="02020603050405020304" pitchFamily="18" charset="0"/>
            </a:rPr>
            <a:t>Statistics </a:t>
          </a:r>
          <a:r>
            <a:rPr lang="en-US" sz="1600" kern="1200" dirty="0" smtClean="0">
              <a:solidFill>
                <a:schemeClr val="tx1"/>
              </a:solidFill>
              <a:latin typeface="Times New Roman" panose="02020603050405020304" pitchFamily="18" charset="0"/>
              <a:cs typeface="Times New Roman" panose="02020603050405020304" pitchFamily="18" charset="0"/>
            </a:rPr>
            <a:t>is one of largest branches of mathematics which deals with the collection and analysis of numerical data by using various methods and techniques</a:t>
          </a:r>
          <a:endParaRPr lang="ru-RU" sz="1600" kern="1200" dirty="0">
            <a:solidFill>
              <a:schemeClr val="tx1"/>
            </a:solidFill>
            <a:latin typeface="Times New Roman" panose="02020603050405020304" pitchFamily="18" charset="0"/>
            <a:cs typeface="Times New Roman" panose="02020603050405020304" pitchFamily="18" charset="0"/>
          </a:endParaRPr>
        </a:p>
      </dsp:txBody>
      <dsp:txXfrm rot="-5400000">
        <a:off x="644458" y="32308"/>
        <a:ext cx="8906551" cy="539998"/>
      </dsp:txXfrm>
    </dsp:sp>
    <dsp:sp modelId="{2E900AB8-1AF6-42BD-A79C-AA9D114CA906}">
      <dsp:nvSpPr>
        <dsp:cNvPr id="0" name=""/>
        <dsp:cNvSpPr/>
      </dsp:nvSpPr>
      <dsp:spPr>
        <a:xfrm rot="5400000">
          <a:off x="-138098" y="979012"/>
          <a:ext cx="920653" cy="644457"/>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latin typeface="Times New Roman" panose="02020603050405020304" pitchFamily="18" charset="0"/>
              <a:cs typeface="Times New Roman" panose="02020603050405020304" pitchFamily="18" charset="0"/>
            </a:rPr>
            <a:t>2</a:t>
          </a:r>
          <a:endParaRPr lang="ru-RU" sz="1600" kern="1200" dirty="0">
            <a:solidFill>
              <a:schemeClr val="tx1"/>
            </a:solidFill>
            <a:latin typeface="Times New Roman" panose="02020603050405020304" pitchFamily="18" charset="0"/>
            <a:cs typeface="Times New Roman" panose="02020603050405020304" pitchFamily="18" charset="0"/>
          </a:endParaRPr>
        </a:p>
      </dsp:txBody>
      <dsp:txXfrm rot="-5400000">
        <a:off x="1" y="1163143"/>
        <a:ext cx="644457" cy="276196"/>
      </dsp:txXfrm>
    </dsp:sp>
    <dsp:sp modelId="{2DF389C0-38A3-4191-8FE1-29D4F925C5A2}">
      <dsp:nvSpPr>
        <dsp:cNvPr id="0" name=""/>
        <dsp:cNvSpPr/>
      </dsp:nvSpPr>
      <dsp:spPr>
        <a:xfrm rot="5400000">
          <a:off x="4813127" y="-3327755"/>
          <a:ext cx="598424" cy="893576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smtClean="0">
              <a:solidFill>
                <a:srgbClr val="C00000"/>
              </a:solidFill>
              <a:latin typeface="Times New Roman" panose="02020603050405020304" pitchFamily="18" charset="0"/>
              <a:cs typeface="Times New Roman" panose="02020603050405020304" pitchFamily="18" charset="0"/>
            </a:rPr>
            <a:t>Decision Trees:</a:t>
          </a:r>
          <a:r>
            <a:rPr lang="en-US" sz="1600" kern="1200" dirty="0" smtClean="0">
              <a:solidFill>
                <a:srgbClr val="C00000"/>
              </a:solidFill>
              <a:latin typeface="Times New Roman" panose="02020603050405020304" pitchFamily="18" charset="0"/>
              <a:cs typeface="Times New Roman" panose="02020603050405020304" pitchFamily="18" charset="0"/>
            </a:rPr>
            <a:t> </a:t>
          </a:r>
          <a:r>
            <a:rPr lang="en-US" sz="1600" kern="1200" dirty="0" smtClean="0">
              <a:solidFill>
                <a:schemeClr val="tx1"/>
              </a:solidFill>
              <a:latin typeface="Times New Roman" panose="02020603050405020304" pitchFamily="18" charset="0"/>
              <a:cs typeface="Times New Roman" panose="02020603050405020304" pitchFamily="18" charset="0"/>
            </a:rPr>
            <a:t>a tree-shaped structure which represents a predictive model. In a decision tree each branch of the tree represents a classification question while the leaves of the tree represent the partition of the classified information</a:t>
          </a:r>
          <a:endParaRPr lang="ru-RU" sz="1600" kern="1200" dirty="0">
            <a:solidFill>
              <a:schemeClr val="tx1"/>
            </a:solidFill>
            <a:latin typeface="Times New Roman" panose="02020603050405020304" pitchFamily="18" charset="0"/>
            <a:cs typeface="Times New Roman" panose="02020603050405020304" pitchFamily="18" charset="0"/>
          </a:endParaRPr>
        </a:p>
      </dsp:txBody>
      <dsp:txXfrm rot="-5400000">
        <a:off x="644458" y="870127"/>
        <a:ext cx="8906551" cy="539998"/>
      </dsp:txXfrm>
    </dsp:sp>
    <dsp:sp modelId="{36F20E9F-265D-4A08-A53C-644A0715D84B}">
      <dsp:nvSpPr>
        <dsp:cNvPr id="0" name=""/>
        <dsp:cNvSpPr/>
      </dsp:nvSpPr>
      <dsp:spPr>
        <a:xfrm rot="5400000">
          <a:off x="-138098" y="1816831"/>
          <a:ext cx="920653" cy="644457"/>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latin typeface="Times New Roman" panose="02020603050405020304" pitchFamily="18" charset="0"/>
              <a:cs typeface="Times New Roman" panose="02020603050405020304" pitchFamily="18" charset="0"/>
            </a:rPr>
            <a:t>3</a:t>
          </a:r>
          <a:endParaRPr lang="ru-RU" sz="1600" kern="1200" dirty="0">
            <a:solidFill>
              <a:schemeClr val="tx1"/>
            </a:solidFill>
            <a:latin typeface="Times New Roman" panose="02020603050405020304" pitchFamily="18" charset="0"/>
            <a:cs typeface="Times New Roman" panose="02020603050405020304" pitchFamily="18" charset="0"/>
          </a:endParaRPr>
        </a:p>
      </dsp:txBody>
      <dsp:txXfrm rot="-5400000">
        <a:off x="1" y="2000962"/>
        <a:ext cx="644457" cy="276196"/>
      </dsp:txXfrm>
    </dsp:sp>
    <dsp:sp modelId="{C45A2724-D4C9-4E3A-9502-373D743E51F1}">
      <dsp:nvSpPr>
        <dsp:cNvPr id="0" name=""/>
        <dsp:cNvSpPr/>
      </dsp:nvSpPr>
      <dsp:spPr>
        <a:xfrm rot="5400000">
          <a:off x="4813127" y="-2489935"/>
          <a:ext cx="598424" cy="893576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smtClean="0">
              <a:solidFill>
                <a:srgbClr val="C00000"/>
              </a:solidFill>
              <a:latin typeface="Times New Roman" panose="02020603050405020304" pitchFamily="18" charset="0"/>
              <a:cs typeface="Times New Roman" panose="02020603050405020304" pitchFamily="18" charset="0"/>
            </a:rPr>
            <a:t>Machine Learning</a:t>
          </a:r>
          <a:r>
            <a:rPr lang="en-US" sz="1600" kern="1200" dirty="0" smtClean="0">
              <a:solidFill>
                <a:srgbClr val="C00000"/>
              </a:solidFill>
              <a:latin typeface="Times New Roman" panose="02020603050405020304" pitchFamily="18" charset="0"/>
              <a:cs typeface="Times New Roman" panose="02020603050405020304" pitchFamily="18" charset="0"/>
            </a:rPr>
            <a:t>: </a:t>
          </a:r>
          <a:r>
            <a:rPr lang="en-US" sz="1600" kern="1200" dirty="0" smtClean="0">
              <a:solidFill>
                <a:schemeClr val="tx1"/>
              </a:solidFill>
              <a:latin typeface="Times New Roman" panose="02020603050405020304" pitchFamily="18" charset="0"/>
              <a:cs typeface="Times New Roman" panose="02020603050405020304" pitchFamily="18" charset="0"/>
            </a:rPr>
            <a:t>a process of generating a computer system that is capable to acquire data independently and integrate data to generate useful knowledge. </a:t>
          </a:r>
          <a:endParaRPr lang="ru-RU" sz="1600" kern="1200" dirty="0">
            <a:solidFill>
              <a:schemeClr val="tx1"/>
            </a:solidFill>
            <a:latin typeface="Times New Roman" panose="02020603050405020304" pitchFamily="18" charset="0"/>
            <a:cs typeface="Times New Roman" panose="02020603050405020304" pitchFamily="18" charset="0"/>
          </a:endParaRPr>
        </a:p>
      </dsp:txBody>
      <dsp:txXfrm rot="-5400000">
        <a:off x="644458" y="1707947"/>
        <a:ext cx="8906551" cy="539998"/>
      </dsp:txXfrm>
    </dsp:sp>
    <dsp:sp modelId="{E75C29E6-56C0-4685-8A94-39928BEC7DFA}">
      <dsp:nvSpPr>
        <dsp:cNvPr id="0" name=""/>
        <dsp:cNvSpPr/>
      </dsp:nvSpPr>
      <dsp:spPr>
        <a:xfrm rot="5400000">
          <a:off x="-138098" y="2654651"/>
          <a:ext cx="920653" cy="644457"/>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latin typeface="Times New Roman" panose="02020603050405020304" pitchFamily="18" charset="0"/>
              <a:cs typeface="Times New Roman" panose="02020603050405020304" pitchFamily="18" charset="0"/>
            </a:rPr>
            <a:t>4</a:t>
          </a:r>
          <a:endParaRPr lang="ru-RU" sz="1600" kern="1200" dirty="0">
            <a:solidFill>
              <a:schemeClr val="tx1"/>
            </a:solidFill>
            <a:latin typeface="Times New Roman" panose="02020603050405020304" pitchFamily="18" charset="0"/>
            <a:cs typeface="Times New Roman" panose="02020603050405020304" pitchFamily="18" charset="0"/>
          </a:endParaRPr>
        </a:p>
      </dsp:txBody>
      <dsp:txXfrm rot="-5400000">
        <a:off x="1" y="2838782"/>
        <a:ext cx="644457" cy="276196"/>
      </dsp:txXfrm>
    </dsp:sp>
    <dsp:sp modelId="{47683A3A-57B2-44E4-BEE4-3900BAA71142}">
      <dsp:nvSpPr>
        <dsp:cNvPr id="0" name=""/>
        <dsp:cNvSpPr/>
      </dsp:nvSpPr>
      <dsp:spPr>
        <a:xfrm rot="5400000">
          <a:off x="4813127" y="-1652116"/>
          <a:ext cx="598424" cy="893576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smtClean="0">
              <a:solidFill>
                <a:srgbClr val="C00000"/>
              </a:solidFill>
              <a:latin typeface="Times New Roman" panose="02020603050405020304" pitchFamily="18" charset="0"/>
              <a:cs typeface="Times New Roman" panose="02020603050405020304" pitchFamily="18" charset="0"/>
            </a:rPr>
            <a:t>Hidden Markov Models</a:t>
          </a:r>
          <a:r>
            <a:rPr lang="en-US" sz="1600" kern="1200" dirty="0" smtClean="0">
              <a:solidFill>
                <a:srgbClr val="C00000"/>
              </a:solidFill>
              <a:latin typeface="Times New Roman" panose="02020603050405020304" pitchFamily="18" charset="0"/>
              <a:cs typeface="Times New Roman" panose="02020603050405020304" pitchFamily="18" charset="0"/>
            </a:rPr>
            <a:t>: </a:t>
          </a:r>
          <a:r>
            <a:rPr lang="en-US" sz="1600" kern="1200" dirty="0" smtClean="0">
              <a:solidFill>
                <a:schemeClr val="tx1"/>
              </a:solidFill>
              <a:latin typeface="Times New Roman" panose="02020603050405020304" pitchFamily="18" charset="0"/>
              <a:cs typeface="Times New Roman" panose="02020603050405020304" pitchFamily="18" charset="0"/>
            </a:rPr>
            <a:t>a model that enables to predict future actions taken in time series. </a:t>
          </a:r>
          <a:endParaRPr lang="ru-RU" sz="1600" kern="1200" dirty="0">
            <a:solidFill>
              <a:schemeClr val="tx1"/>
            </a:solidFill>
            <a:latin typeface="Times New Roman" panose="02020603050405020304" pitchFamily="18" charset="0"/>
            <a:cs typeface="Times New Roman" panose="02020603050405020304" pitchFamily="18" charset="0"/>
          </a:endParaRPr>
        </a:p>
      </dsp:txBody>
      <dsp:txXfrm rot="-5400000">
        <a:off x="644458" y="2545766"/>
        <a:ext cx="8906551" cy="539998"/>
      </dsp:txXfrm>
    </dsp:sp>
    <dsp:sp modelId="{6C4A7A4C-969A-4027-9002-1141A28B7458}">
      <dsp:nvSpPr>
        <dsp:cNvPr id="0" name=""/>
        <dsp:cNvSpPr/>
      </dsp:nvSpPr>
      <dsp:spPr>
        <a:xfrm rot="5400000">
          <a:off x="-138098" y="3492470"/>
          <a:ext cx="920653" cy="644457"/>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latin typeface="Times New Roman" panose="02020603050405020304" pitchFamily="18" charset="0"/>
              <a:cs typeface="Times New Roman" panose="02020603050405020304" pitchFamily="18" charset="0"/>
            </a:rPr>
            <a:t>5</a:t>
          </a:r>
          <a:endParaRPr lang="ru-RU" sz="1600" kern="1200" dirty="0">
            <a:solidFill>
              <a:schemeClr val="tx1"/>
            </a:solidFill>
            <a:latin typeface="Times New Roman" panose="02020603050405020304" pitchFamily="18" charset="0"/>
            <a:cs typeface="Times New Roman" panose="02020603050405020304" pitchFamily="18" charset="0"/>
          </a:endParaRPr>
        </a:p>
      </dsp:txBody>
      <dsp:txXfrm rot="-5400000">
        <a:off x="1" y="3676601"/>
        <a:ext cx="644457" cy="276196"/>
      </dsp:txXfrm>
    </dsp:sp>
    <dsp:sp modelId="{E407FF82-DE5C-47F3-820E-02B9B68B910E}">
      <dsp:nvSpPr>
        <dsp:cNvPr id="0" name=""/>
        <dsp:cNvSpPr/>
      </dsp:nvSpPr>
      <dsp:spPr>
        <a:xfrm rot="5400000">
          <a:off x="4813127" y="-814297"/>
          <a:ext cx="598424" cy="893576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smtClean="0">
              <a:solidFill>
                <a:srgbClr val="C00000"/>
              </a:solidFill>
              <a:latin typeface="Times New Roman" panose="02020603050405020304" pitchFamily="18" charset="0"/>
              <a:cs typeface="Times New Roman" panose="02020603050405020304" pitchFamily="18" charset="0"/>
            </a:rPr>
            <a:t>Artificial Neural Networks</a:t>
          </a:r>
          <a:r>
            <a:rPr lang="en-US" sz="1600" kern="1200" dirty="0" smtClean="0">
              <a:solidFill>
                <a:srgbClr val="C00000"/>
              </a:solidFill>
              <a:latin typeface="Times New Roman" panose="02020603050405020304" pitchFamily="18" charset="0"/>
              <a:cs typeface="Times New Roman" panose="02020603050405020304" pitchFamily="18" charset="0"/>
            </a:rPr>
            <a:t>: </a:t>
          </a:r>
          <a:r>
            <a:rPr lang="en-US" sz="1600" kern="1200" dirty="0" smtClean="0">
              <a:solidFill>
                <a:schemeClr val="tx1"/>
              </a:solidFill>
              <a:latin typeface="Times New Roman" panose="02020603050405020304" pitchFamily="18" charset="0"/>
              <a:cs typeface="Times New Roman" panose="02020603050405020304" pitchFamily="18" charset="0"/>
            </a:rPr>
            <a:t>the non-linear predictive models which use the concept of learning and training and closely resemble the structure of the biological neural networks. </a:t>
          </a:r>
          <a:endParaRPr lang="ru-RU" sz="1600" kern="1200" dirty="0">
            <a:solidFill>
              <a:schemeClr val="tx1"/>
            </a:solidFill>
            <a:latin typeface="Times New Roman" panose="02020603050405020304" pitchFamily="18" charset="0"/>
            <a:cs typeface="Times New Roman" panose="02020603050405020304" pitchFamily="18" charset="0"/>
          </a:endParaRPr>
        </a:p>
      </dsp:txBody>
      <dsp:txXfrm rot="-5400000">
        <a:off x="644458" y="3383585"/>
        <a:ext cx="8906551" cy="539998"/>
      </dsp:txXfrm>
    </dsp:sp>
    <dsp:sp modelId="{0750BCA1-0091-40D2-80DB-9C3D381FEE68}">
      <dsp:nvSpPr>
        <dsp:cNvPr id="0" name=""/>
        <dsp:cNvSpPr/>
      </dsp:nvSpPr>
      <dsp:spPr>
        <a:xfrm rot="5400000">
          <a:off x="-138098" y="4330289"/>
          <a:ext cx="920653" cy="644457"/>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latin typeface="Times New Roman" panose="02020603050405020304" pitchFamily="18" charset="0"/>
              <a:cs typeface="Times New Roman" panose="02020603050405020304" pitchFamily="18" charset="0"/>
            </a:rPr>
            <a:t>6</a:t>
          </a:r>
          <a:endParaRPr lang="ru-RU" sz="1600" kern="1200" dirty="0">
            <a:solidFill>
              <a:schemeClr val="tx1"/>
            </a:solidFill>
            <a:latin typeface="Times New Roman" panose="02020603050405020304" pitchFamily="18" charset="0"/>
            <a:cs typeface="Times New Roman" panose="02020603050405020304" pitchFamily="18" charset="0"/>
          </a:endParaRPr>
        </a:p>
      </dsp:txBody>
      <dsp:txXfrm rot="-5400000">
        <a:off x="1" y="4514420"/>
        <a:ext cx="644457" cy="276196"/>
      </dsp:txXfrm>
    </dsp:sp>
    <dsp:sp modelId="{BF34D9F2-3B61-4CC3-8469-D34C57BAC608}">
      <dsp:nvSpPr>
        <dsp:cNvPr id="0" name=""/>
        <dsp:cNvSpPr/>
      </dsp:nvSpPr>
      <dsp:spPr>
        <a:xfrm rot="5400000">
          <a:off x="4813127" y="23522"/>
          <a:ext cx="598424" cy="893576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smtClean="0">
              <a:solidFill>
                <a:srgbClr val="C00000"/>
              </a:solidFill>
              <a:latin typeface="Times New Roman" panose="02020603050405020304" pitchFamily="18" charset="0"/>
              <a:cs typeface="Times New Roman" panose="02020603050405020304" pitchFamily="18" charset="0"/>
            </a:rPr>
            <a:t>Genetic Algorithms</a:t>
          </a:r>
          <a:r>
            <a:rPr lang="en-US" sz="1600" kern="1200" dirty="0" smtClean="0">
              <a:solidFill>
                <a:schemeClr val="tx1"/>
              </a:solidFill>
              <a:latin typeface="Times New Roman" panose="02020603050405020304" pitchFamily="18" charset="0"/>
              <a:cs typeface="Times New Roman" panose="02020603050405020304" pitchFamily="18" charset="0"/>
            </a:rPr>
            <a:t>: a search algorithm that enables to locate optimal binary strings by processing an initial random of population of binary strings by performing operations such as artificial mutation, crossover and selection. </a:t>
          </a:r>
          <a:endParaRPr lang="ru-RU" sz="1600" kern="1200" dirty="0">
            <a:solidFill>
              <a:schemeClr val="tx1"/>
            </a:solidFill>
            <a:latin typeface="Times New Roman" panose="02020603050405020304" pitchFamily="18" charset="0"/>
            <a:cs typeface="Times New Roman" panose="02020603050405020304" pitchFamily="18" charset="0"/>
          </a:endParaRPr>
        </a:p>
      </dsp:txBody>
      <dsp:txXfrm rot="-5400000">
        <a:off x="644458" y="4221405"/>
        <a:ext cx="8906551" cy="539998"/>
      </dsp:txXfrm>
    </dsp:sp>
    <dsp:sp modelId="{7E7F5003-6FE6-42EC-8F3D-8159F0A196D7}">
      <dsp:nvSpPr>
        <dsp:cNvPr id="0" name=""/>
        <dsp:cNvSpPr/>
      </dsp:nvSpPr>
      <dsp:spPr>
        <a:xfrm rot="5400000">
          <a:off x="-138098" y="5168109"/>
          <a:ext cx="920653" cy="644457"/>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latin typeface="Times New Roman" panose="02020603050405020304" pitchFamily="18" charset="0"/>
              <a:cs typeface="Times New Roman" panose="02020603050405020304" pitchFamily="18" charset="0"/>
            </a:rPr>
            <a:t>7</a:t>
          </a:r>
          <a:endParaRPr lang="ru-RU" sz="1600" kern="1200" dirty="0">
            <a:solidFill>
              <a:schemeClr val="tx1"/>
            </a:solidFill>
            <a:latin typeface="Times New Roman" panose="02020603050405020304" pitchFamily="18" charset="0"/>
            <a:cs typeface="Times New Roman" panose="02020603050405020304" pitchFamily="18" charset="0"/>
          </a:endParaRPr>
        </a:p>
      </dsp:txBody>
      <dsp:txXfrm rot="-5400000">
        <a:off x="1" y="5352240"/>
        <a:ext cx="644457" cy="276196"/>
      </dsp:txXfrm>
    </dsp:sp>
    <dsp:sp modelId="{D54E6E6C-6AE3-4F35-A321-650C2860924D}">
      <dsp:nvSpPr>
        <dsp:cNvPr id="0" name=""/>
        <dsp:cNvSpPr/>
      </dsp:nvSpPr>
      <dsp:spPr>
        <a:xfrm rot="5400000">
          <a:off x="4813127" y="861341"/>
          <a:ext cx="598424" cy="893576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smtClean="0">
              <a:solidFill>
                <a:srgbClr val="C00000"/>
              </a:solidFill>
              <a:latin typeface="Times New Roman" panose="02020603050405020304" pitchFamily="18" charset="0"/>
              <a:cs typeface="Times New Roman" panose="02020603050405020304" pitchFamily="18" charset="0"/>
            </a:rPr>
            <a:t>Meta Learning</a:t>
          </a:r>
          <a:r>
            <a:rPr lang="en-US" sz="1600" kern="1200" dirty="0" smtClean="0">
              <a:solidFill>
                <a:srgbClr val="C00000"/>
              </a:solidFill>
              <a:latin typeface="Times New Roman" panose="02020603050405020304" pitchFamily="18" charset="0"/>
              <a:cs typeface="Times New Roman" panose="02020603050405020304" pitchFamily="18" charset="0"/>
            </a:rPr>
            <a:t>:</a:t>
          </a:r>
          <a:r>
            <a:rPr lang="en-US" sz="1600" kern="1200" dirty="0" smtClean="0">
              <a:solidFill>
                <a:schemeClr val="tx1"/>
              </a:solidFill>
              <a:latin typeface="Times New Roman" panose="02020603050405020304" pitchFamily="18" charset="0"/>
              <a:cs typeface="Times New Roman" panose="02020603050405020304" pitchFamily="18" charset="0"/>
            </a:rPr>
            <a:t> a concept of combining the predictions made from multiple models of data mining and analyzing these predictions to formulate new and previously unknown prediction. </a:t>
          </a:r>
          <a:endParaRPr lang="ru-RU" sz="1600" kern="1200" dirty="0">
            <a:solidFill>
              <a:schemeClr val="tx1"/>
            </a:solidFill>
            <a:latin typeface="Times New Roman" panose="02020603050405020304" pitchFamily="18" charset="0"/>
            <a:cs typeface="Times New Roman" panose="02020603050405020304" pitchFamily="18" charset="0"/>
          </a:endParaRPr>
        </a:p>
      </dsp:txBody>
      <dsp:txXfrm rot="-5400000">
        <a:off x="644458" y="5059224"/>
        <a:ext cx="8906551" cy="539998"/>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9E0AA1-EC2D-4E9D-9345-4137D6EA1552}" type="datetimeFigureOut">
              <a:rPr lang="ru-RU" smtClean="0"/>
              <a:t>31.08.2020</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6A011E-0DDE-4207-A9EF-7E954DD826F9}" type="slidenum">
              <a:rPr lang="ru-RU" smtClean="0"/>
              <a:t>‹#›</a:t>
            </a:fld>
            <a:endParaRPr lang="ru-RU"/>
          </a:p>
        </p:txBody>
      </p:sp>
    </p:spTree>
    <p:extLst>
      <p:ext uri="{BB962C8B-B14F-4D97-AF65-F5344CB8AC3E}">
        <p14:creationId xmlns:p14="http://schemas.microsoft.com/office/powerpoint/2010/main" val="2092878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836A011E-0DDE-4207-A9EF-7E954DD826F9}" type="slidenum">
              <a:rPr lang="ru-RU" smtClean="0"/>
              <a:t>1</a:t>
            </a:fld>
            <a:endParaRPr lang="ru-RU"/>
          </a:p>
        </p:txBody>
      </p:sp>
    </p:spTree>
    <p:extLst>
      <p:ext uri="{BB962C8B-B14F-4D97-AF65-F5344CB8AC3E}">
        <p14:creationId xmlns:p14="http://schemas.microsoft.com/office/powerpoint/2010/main" val="34594116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836A011E-0DDE-4207-A9EF-7E954DD826F9}" type="slidenum">
              <a:rPr lang="ru-RU" smtClean="0"/>
              <a:t>6</a:t>
            </a:fld>
            <a:endParaRPr lang="ru-RU"/>
          </a:p>
        </p:txBody>
      </p:sp>
    </p:spTree>
    <p:extLst>
      <p:ext uri="{BB962C8B-B14F-4D97-AF65-F5344CB8AC3E}">
        <p14:creationId xmlns:p14="http://schemas.microsoft.com/office/powerpoint/2010/main" val="3409827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9175FBBF-F5D0-4B78-813C-105636E9A88A}" type="datetimeFigureOut">
              <a:rPr lang="ru-RU" smtClean="0"/>
              <a:t>31.08.2020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32F9734-4231-46CC-8866-2BAEFCB27192}" type="slidenum">
              <a:rPr lang="ru-RU" smtClean="0"/>
              <a:t>‹#›</a:t>
            </a:fld>
            <a:endParaRPr lang="ru-RU"/>
          </a:p>
        </p:txBody>
      </p:sp>
    </p:spTree>
    <p:extLst>
      <p:ext uri="{BB962C8B-B14F-4D97-AF65-F5344CB8AC3E}">
        <p14:creationId xmlns:p14="http://schemas.microsoft.com/office/powerpoint/2010/main" val="2376919268"/>
      </p:ext>
    </p:extLst>
  </p:cSld>
  <p:clrMapOvr>
    <a:masterClrMapping/>
  </p:clrMapOvr>
  <mc:AlternateContent xmlns:mc="http://schemas.openxmlformats.org/markup-compatibility/2006" xmlns:p14="http://schemas.microsoft.com/office/powerpoint/2010/main">
    <mc:Choice Requires="p14">
      <p:transition p14:dur="0" advTm="8702"/>
    </mc:Choice>
    <mc:Fallback xmlns="">
      <p:transition advTm="8702"/>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175FBBF-F5D0-4B78-813C-105636E9A88A}" type="datetimeFigureOut">
              <a:rPr lang="ru-RU" smtClean="0"/>
              <a:t>31.08.2020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32F9734-4231-46CC-8866-2BAEFCB27192}" type="slidenum">
              <a:rPr lang="ru-RU" smtClean="0"/>
              <a:t>‹#›</a:t>
            </a:fld>
            <a:endParaRPr lang="ru-RU"/>
          </a:p>
        </p:txBody>
      </p:sp>
    </p:spTree>
    <p:extLst>
      <p:ext uri="{BB962C8B-B14F-4D97-AF65-F5344CB8AC3E}">
        <p14:creationId xmlns:p14="http://schemas.microsoft.com/office/powerpoint/2010/main" val="472288626"/>
      </p:ext>
    </p:extLst>
  </p:cSld>
  <p:clrMapOvr>
    <a:masterClrMapping/>
  </p:clrMapOvr>
  <mc:AlternateContent xmlns:mc="http://schemas.openxmlformats.org/markup-compatibility/2006" xmlns:p14="http://schemas.microsoft.com/office/powerpoint/2010/main">
    <mc:Choice Requires="p14">
      <p:transition p14:dur="0" advTm="8702"/>
    </mc:Choice>
    <mc:Fallback xmlns="">
      <p:transition advTm="8702"/>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9175FBBF-F5D0-4B78-813C-105636E9A88A}" type="datetimeFigureOut">
              <a:rPr lang="ru-RU" smtClean="0"/>
              <a:t>31.08.2020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32F9734-4231-46CC-8866-2BAEFCB27192}" type="slidenum">
              <a:rPr lang="ru-RU" smtClean="0"/>
              <a:t>‹#›</a:t>
            </a:fld>
            <a:endParaRPr lang="ru-RU"/>
          </a:p>
        </p:txBody>
      </p:sp>
    </p:spTree>
    <p:extLst>
      <p:ext uri="{BB962C8B-B14F-4D97-AF65-F5344CB8AC3E}">
        <p14:creationId xmlns:p14="http://schemas.microsoft.com/office/powerpoint/2010/main" val="1588937874"/>
      </p:ext>
    </p:extLst>
  </p:cSld>
  <p:clrMapOvr>
    <a:masterClrMapping/>
  </p:clrMapOvr>
  <mc:AlternateContent xmlns:mc="http://schemas.openxmlformats.org/markup-compatibility/2006" xmlns:p14="http://schemas.microsoft.com/office/powerpoint/2010/main">
    <mc:Choice Requires="p14">
      <p:transition p14:dur="0" advTm="8702"/>
    </mc:Choice>
    <mc:Fallback xmlns="">
      <p:transition advTm="8702"/>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175FBBF-F5D0-4B78-813C-105636E9A88A}" type="datetimeFigureOut">
              <a:rPr lang="ru-RU" smtClean="0"/>
              <a:t>31.08.2020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32F9734-4231-46CC-8866-2BAEFCB27192}" type="slidenum">
              <a:rPr lang="ru-RU" smtClean="0"/>
              <a:t>‹#›</a:t>
            </a:fld>
            <a:endParaRPr lang="ru-RU"/>
          </a:p>
        </p:txBody>
      </p:sp>
    </p:spTree>
    <p:extLst>
      <p:ext uri="{BB962C8B-B14F-4D97-AF65-F5344CB8AC3E}">
        <p14:creationId xmlns:p14="http://schemas.microsoft.com/office/powerpoint/2010/main" val="2400525756"/>
      </p:ext>
    </p:extLst>
  </p:cSld>
  <p:clrMapOvr>
    <a:masterClrMapping/>
  </p:clrMapOvr>
  <mc:AlternateContent xmlns:mc="http://schemas.openxmlformats.org/markup-compatibility/2006" xmlns:p14="http://schemas.microsoft.com/office/powerpoint/2010/main">
    <mc:Choice Requires="p14">
      <p:transition p14:dur="0" advTm="8702"/>
    </mc:Choice>
    <mc:Fallback xmlns="">
      <p:transition advTm="8702"/>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9175FBBF-F5D0-4B78-813C-105636E9A88A}" type="datetimeFigureOut">
              <a:rPr lang="ru-RU" smtClean="0"/>
              <a:t>31.08.2020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32F9734-4231-46CC-8866-2BAEFCB27192}" type="slidenum">
              <a:rPr lang="ru-RU" smtClean="0"/>
              <a:t>‹#›</a:t>
            </a:fld>
            <a:endParaRPr lang="ru-RU"/>
          </a:p>
        </p:txBody>
      </p:sp>
    </p:spTree>
    <p:extLst>
      <p:ext uri="{BB962C8B-B14F-4D97-AF65-F5344CB8AC3E}">
        <p14:creationId xmlns:p14="http://schemas.microsoft.com/office/powerpoint/2010/main" val="1671016979"/>
      </p:ext>
    </p:extLst>
  </p:cSld>
  <p:clrMapOvr>
    <a:masterClrMapping/>
  </p:clrMapOvr>
  <mc:AlternateContent xmlns:mc="http://schemas.openxmlformats.org/markup-compatibility/2006" xmlns:p14="http://schemas.microsoft.com/office/powerpoint/2010/main">
    <mc:Choice Requires="p14">
      <p:transition p14:dur="0" advTm="8702"/>
    </mc:Choice>
    <mc:Fallback xmlns="">
      <p:transition advTm="8702"/>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9175FBBF-F5D0-4B78-813C-105636E9A88A}" type="datetimeFigureOut">
              <a:rPr lang="ru-RU" smtClean="0"/>
              <a:t>31.08.2020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32F9734-4231-46CC-8866-2BAEFCB27192}" type="slidenum">
              <a:rPr lang="ru-RU" smtClean="0"/>
              <a:t>‹#›</a:t>
            </a:fld>
            <a:endParaRPr lang="ru-RU"/>
          </a:p>
        </p:txBody>
      </p:sp>
    </p:spTree>
    <p:extLst>
      <p:ext uri="{BB962C8B-B14F-4D97-AF65-F5344CB8AC3E}">
        <p14:creationId xmlns:p14="http://schemas.microsoft.com/office/powerpoint/2010/main" val="4160231531"/>
      </p:ext>
    </p:extLst>
  </p:cSld>
  <p:clrMapOvr>
    <a:masterClrMapping/>
  </p:clrMapOvr>
  <mc:AlternateContent xmlns:mc="http://schemas.openxmlformats.org/markup-compatibility/2006" xmlns:p14="http://schemas.microsoft.com/office/powerpoint/2010/main">
    <mc:Choice Requires="p14">
      <p:transition p14:dur="0" advTm="8702"/>
    </mc:Choice>
    <mc:Fallback xmlns="">
      <p:transition advTm="8702"/>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175FBBF-F5D0-4B78-813C-105636E9A88A}" type="datetimeFigureOut">
              <a:rPr lang="ru-RU" smtClean="0"/>
              <a:t>31.08.2020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32F9734-4231-46CC-8866-2BAEFCB27192}" type="slidenum">
              <a:rPr lang="ru-RU" smtClean="0"/>
              <a:t>‹#›</a:t>
            </a:fld>
            <a:endParaRPr lang="ru-RU"/>
          </a:p>
        </p:txBody>
      </p:sp>
    </p:spTree>
    <p:extLst>
      <p:ext uri="{BB962C8B-B14F-4D97-AF65-F5344CB8AC3E}">
        <p14:creationId xmlns:p14="http://schemas.microsoft.com/office/powerpoint/2010/main" val="126019902"/>
      </p:ext>
    </p:extLst>
  </p:cSld>
  <p:clrMapOvr>
    <a:masterClrMapping/>
  </p:clrMapOvr>
  <mc:AlternateContent xmlns:mc="http://schemas.openxmlformats.org/markup-compatibility/2006" xmlns:p14="http://schemas.microsoft.com/office/powerpoint/2010/main">
    <mc:Choice Requires="p14">
      <p:transition p14:dur="0" advTm="8702"/>
    </mc:Choice>
    <mc:Fallback xmlns="">
      <p:transition advTm="8702"/>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9175FBBF-F5D0-4B78-813C-105636E9A88A}" type="datetimeFigureOut">
              <a:rPr lang="ru-RU" smtClean="0"/>
              <a:t>31.08.2020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32F9734-4231-46CC-8866-2BAEFCB27192}" type="slidenum">
              <a:rPr lang="ru-RU" smtClean="0"/>
              <a:t>‹#›</a:t>
            </a:fld>
            <a:endParaRPr lang="ru-RU"/>
          </a:p>
        </p:txBody>
      </p:sp>
    </p:spTree>
    <p:extLst>
      <p:ext uri="{BB962C8B-B14F-4D97-AF65-F5344CB8AC3E}">
        <p14:creationId xmlns:p14="http://schemas.microsoft.com/office/powerpoint/2010/main" val="3855042361"/>
      </p:ext>
    </p:extLst>
  </p:cSld>
  <p:clrMapOvr>
    <a:masterClrMapping/>
  </p:clrMapOvr>
  <mc:AlternateContent xmlns:mc="http://schemas.openxmlformats.org/markup-compatibility/2006" xmlns:p14="http://schemas.microsoft.com/office/powerpoint/2010/main">
    <mc:Choice Requires="p14">
      <p:transition p14:dur="0" advTm="8702"/>
    </mc:Choice>
    <mc:Fallback xmlns="">
      <p:transition advTm="8702"/>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9175FBBF-F5D0-4B78-813C-105636E9A88A}" type="datetimeFigureOut">
              <a:rPr lang="ru-RU" smtClean="0"/>
              <a:t>31.08.2020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32F9734-4231-46CC-8866-2BAEFCB27192}" type="slidenum">
              <a:rPr lang="ru-RU" smtClean="0"/>
              <a:t>‹#›</a:t>
            </a:fld>
            <a:endParaRPr lang="ru-RU"/>
          </a:p>
        </p:txBody>
      </p:sp>
    </p:spTree>
    <p:extLst>
      <p:ext uri="{BB962C8B-B14F-4D97-AF65-F5344CB8AC3E}">
        <p14:creationId xmlns:p14="http://schemas.microsoft.com/office/powerpoint/2010/main" val="1874876756"/>
      </p:ext>
    </p:extLst>
  </p:cSld>
  <p:clrMapOvr>
    <a:masterClrMapping/>
  </p:clrMapOvr>
  <mc:AlternateContent xmlns:mc="http://schemas.openxmlformats.org/markup-compatibility/2006" xmlns:p14="http://schemas.microsoft.com/office/powerpoint/2010/main">
    <mc:Choice Requires="p14">
      <p:transition p14:dur="0" advTm="8702"/>
    </mc:Choice>
    <mc:Fallback xmlns="">
      <p:transition advTm="8702"/>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175FBBF-F5D0-4B78-813C-105636E9A88A}" type="datetimeFigureOut">
              <a:rPr lang="ru-RU" smtClean="0"/>
              <a:t>31.08.2020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32F9734-4231-46CC-8866-2BAEFCB27192}" type="slidenum">
              <a:rPr lang="ru-RU" smtClean="0"/>
              <a:t>‹#›</a:t>
            </a:fld>
            <a:endParaRPr lang="ru-RU"/>
          </a:p>
        </p:txBody>
      </p:sp>
    </p:spTree>
    <p:extLst>
      <p:ext uri="{BB962C8B-B14F-4D97-AF65-F5344CB8AC3E}">
        <p14:creationId xmlns:p14="http://schemas.microsoft.com/office/powerpoint/2010/main" val="3905793774"/>
      </p:ext>
    </p:extLst>
  </p:cSld>
  <p:clrMapOvr>
    <a:masterClrMapping/>
  </p:clrMapOvr>
  <mc:AlternateContent xmlns:mc="http://schemas.openxmlformats.org/markup-compatibility/2006" xmlns:p14="http://schemas.microsoft.com/office/powerpoint/2010/main">
    <mc:Choice Requires="p14">
      <p:transition p14:dur="0" advTm="8702"/>
    </mc:Choice>
    <mc:Fallback xmlns="">
      <p:transition advTm="8702"/>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175FBBF-F5D0-4B78-813C-105636E9A88A}" type="datetimeFigureOut">
              <a:rPr lang="ru-RU" smtClean="0"/>
              <a:t>31.08.2020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32F9734-4231-46CC-8866-2BAEFCB27192}" type="slidenum">
              <a:rPr lang="ru-RU" smtClean="0"/>
              <a:t>‹#›</a:t>
            </a:fld>
            <a:endParaRPr lang="ru-RU"/>
          </a:p>
        </p:txBody>
      </p:sp>
    </p:spTree>
    <p:extLst>
      <p:ext uri="{BB962C8B-B14F-4D97-AF65-F5344CB8AC3E}">
        <p14:creationId xmlns:p14="http://schemas.microsoft.com/office/powerpoint/2010/main" val="1003070100"/>
      </p:ext>
    </p:extLst>
  </p:cSld>
  <p:clrMapOvr>
    <a:masterClrMapping/>
  </p:clrMapOvr>
  <mc:AlternateContent xmlns:mc="http://schemas.openxmlformats.org/markup-compatibility/2006" xmlns:p14="http://schemas.microsoft.com/office/powerpoint/2010/main">
    <mc:Choice Requires="p14">
      <p:transition p14:dur="0" advTm="8702"/>
    </mc:Choice>
    <mc:Fallback xmlns="">
      <p:transition advTm="8702"/>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75FBBF-F5D0-4B78-813C-105636E9A88A}" type="datetimeFigureOut">
              <a:rPr lang="ru-RU" smtClean="0"/>
              <a:t>31.08.2020</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2F9734-4231-46CC-8866-2BAEFCB27192}" type="slidenum">
              <a:rPr lang="ru-RU" smtClean="0"/>
              <a:t>‹#›</a:t>
            </a:fld>
            <a:endParaRPr lang="ru-RU"/>
          </a:p>
        </p:txBody>
      </p:sp>
    </p:spTree>
    <p:extLst>
      <p:ext uri="{BB962C8B-B14F-4D97-AF65-F5344CB8AC3E}">
        <p14:creationId xmlns:p14="http://schemas.microsoft.com/office/powerpoint/2010/main" val="465769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p14:dur="0" advTm="8702"/>
    </mc:Choice>
    <mc:Fallback xmlns="">
      <p:transition advTm="8702"/>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jpeg"/><Relationship Id="rId7" Type="http://schemas.openxmlformats.org/officeDocument/2006/relationships/diagramColors" Target="../diagrams/colors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9300052" y="264189"/>
            <a:ext cx="2676048" cy="905256"/>
          </a:xfrm>
          <a:prstGeom prst="rect">
            <a:avLst/>
          </a:prstGeom>
        </p:spPr>
      </p:pic>
      <p:pic>
        <p:nvPicPr>
          <p:cNvPr id="1026" name="Picture 2" descr="https://st2.depositphotos.com/1008768/5905/i/950/depositphotos_59054081-stock-photo-data-mining.jp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3024508"/>
            <a:ext cx="4371975" cy="383349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091468" y="2371174"/>
            <a:ext cx="11100532" cy="1754326"/>
          </a:xfrm>
          <a:prstGeom prst="rect">
            <a:avLst/>
          </a:prstGeom>
          <a:noFill/>
        </p:spPr>
        <p:txBody>
          <a:bodyPr wrap="square" rtlCol="0">
            <a:spAutoFit/>
          </a:bodyPr>
          <a:lstStyle/>
          <a:p>
            <a:pPr algn="ctr"/>
            <a:r>
              <a:rPr lang="en-US" sz="3600" b="1" dirty="0" smtClean="0">
                <a:latin typeface="Times New Roman" panose="02020603050405020304" pitchFamily="18" charset="0"/>
                <a:cs typeface="Times New Roman" panose="02020603050405020304" pitchFamily="18" charset="0"/>
              </a:rPr>
              <a:t>INFORMATION AND COMMUNICATION TECHNOLOGIES</a:t>
            </a:r>
            <a:endParaRPr lang="kk-KZ" sz="3600" b="1" dirty="0" smtClean="0">
              <a:latin typeface="Times New Roman" panose="02020603050405020304" pitchFamily="18" charset="0"/>
              <a:cs typeface="Times New Roman" panose="02020603050405020304" pitchFamily="18" charset="0"/>
            </a:endParaRPr>
          </a:p>
          <a:p>
            <a:pPr algn="ctr"/>
            <a:r>
              <a:rPr lang="en-US" sz="3600" b="1" dirty="0">
                <a:latin typeface="Times New Roman" panose="02020603050405020304" pitchFamily="18" charset="0"/>
                <a:cs typeface="Times New Roman" panose="02020603050405020304" pitchFamily="18" charset="0"/>
              </a:rPr>
              <a:t>Data analysis. Data management </a:t>
            </a:r>
            <a:endParaRPr lang="ru-RU"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4993134"/>
      </p:ext>
    </p:extLst>
  </p:cSld>
  <p:clrMapOvr>
    <a:masterClrMapping/>
  </p:clrMapOvr>
  <mc:AlternateContent xmlns:mc="http://schemas.openxmlformats.org/markup-compatibility/2006" xmlns:p14="http://schemas.microsoft.com/office/powerpoint/2010/main">
    <mc:Choice Requires="p14">
      <p:transition p14:dur="0" advTm="20603"/>
    </mc:Choice>
    <mc:Fallback xmlns="">
      <p:transition advTm="20603"/>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9300052" y="219456"/>
            <a:ext cx="2676048" cy="905256"/>
          </a:xfrm>
          <a:prstGeom prst="rect">
            <a:avLst/>
          </a:prstGeom>
        </p:spPr>
      </p:pic>
      <p:sp>
        <p:nvSpPr>
          <p:cNvPr id="2" name="Прямоугольник 1"/>
          <p:cNvSpPr/>
          <p:nvPr/>
        </p:nvSpPr>
        <p:spPr>
          <a:xfrm>
            <a:off x="3649924" y="1514969"/>
            <a:ext cx="4673074" cy="707886"/>
          </a:xfrm>
          <a:prstGeom prst="rect">
            <a:avLst/>
          </a:prstGeom>
        </p:spPr>
        <p:txBody>
          <a:bodyPr wrap="none">
            <a:spAutoFit/>
          </a:bodyPr>
          <a:lstStyle/>
          <a:p>
            <a:r>
              <a:rPr lang="en-US" sz="4000" dirty="0">
                <a:latin typeface="Times New Roman" panose="02020603050405020304" pitchFamily="18" charset="0"/>
                <a:cs typeface="Times New Roman" panose="02020603050405020304" pitchFamily="18" charset="0"/>
              </a:rPr>
              <a:t>What is Data </a:t>
            </a:r>
            <a:r>
              <a:rPr lang="en-US" sz="4000" dirty="0" smtClean="0">
                <a:latin typeface="Times New Roman" panose="02020603050405020304" pitchFamily="18" charset="0"/>
                <a:cs typeface="Times New Roman" panose="02020603050405020304" pitchFamily="18" charset="0"/>
              </a:rPr>
              <a:t>mining?</a:t>
            </a:r>
            <a:endParaRPr lang="en-US" sz="4000" b="0" i="0" u="none" strike="noStrike" dirty="0">
              <a:solidFill>
                <a:srgbClr val="222222"/>
              </a:solidFill>
              <a:effectLst/>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952499" y="2451901"/>
            <a:ext cx="10067925" cy="1938992"/>
          </a:xfrm>
          <a:prstGeom prst="rect">
            <a:avLst/>
          </a:prstGeom>
        </p:spPr>
        <p:txBody>
          <a:bodyPr wrap="square">
            <a:spAutoFit/>
          </a:bodyPr>
          <a:lstStyle/>
          <a:p>
            <a:pPr algn="just"/>
            <a:r>
              <a:rPr lang="en-US" sz="4000" b="1" dirty="0" smtClean="0">
                <a:solidFill>
                  <a:srgbClr val="000000"/>
                </a:solidFill>
                <a:latin typeface="Times New Roman" panose="02020603050405020304" pitchFamily="18" charset="0"/>
                <a:cs typeface="Times New Roman" panose="02020603050405020304" pitchFamily="18" charset="0"/>
              </a:rPr>
              <a:t>	</a:t>
            </a:r>
            <a:r>
              <a:rPr lang="en-GB" sz="4000" b="1" dirty="0">
                <a:latin typeface="Times New Roman" panose="02020603050405020304" pitchFamily="18" charset="0"/>
                <a:cs typeface="Times New Roman" panose="02020603050405020304" pitchFamily="18" charset="0"/>
              </a:rPr>
              <a:t>Data mining</a:t>
            </a:r>
            <a:r>
              <a:rPr lang="en-GB" sz="4000" dirty="0">
                <a:latin typeface="Times New Roman" panose="02020603050405020304" pitchFamily="18" charset="0"/>
                <a:cs typeface="Times New Roman" panose="02020603050405020304" pitchFamily="18" charset="0"/>
              </a:rPr>
              <a:t> is a process of performing automated extraction and generating predictive information from large data banks. </a:t>
            </a:r>
            <a:endParaRPr lang="en-US" sz="4000" b="0" i="0" dirty="0">
              <a:solidFill>
                <a:schemeClr val="accent2"/>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1570838"/>
      </p:ext>
    </p:extLst>
  </p:cSld>
  <p:clrMapOvr>
    <a:masterClrMapping/>
  </p:clrMapOvr>
  <mc:AlternateContent xmlns:mc="http://schemas.openxmlformats.org/markup-compatibility/2006" xmlns:p14="http://schemas.microsoft.com/office/powerpoint/2010/main">
    <mc:Choice Requires="p14">
      <p:transition p14:dur="10" advTm="30985"/>
    </mc:Choice>
    <mc:Fallback xmlns="">
      <p:transition advTm="30985"/>
    </mc:Fallback>
  </mc:AlternateContent>
  <p:timing>
    <p:tnLst>
      <p:par>
        <p:cTn id="1" dur="indefinite" restart="never" nodeType="tmRoot"/>
      </p:par>
    </p:tnLst>
  </p:timing>
  <p:extLst mod="1"/>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9300052" y="219456"/>
            <a:ext cx="2676048" cy="905256"/>
          </a:xfrm>
          <a:prstGeom prst="rect">
            <a:avLst/>
          </a:prstGeom>
        </p:spPr>
      </p:pic>
      <p:sp>
        <p:nvSpPr>
          <p:cNvPr id="6" name="Прямоугольник 5"/>
          <p:cNvSpPr/>
          <p:nvPr/>
        </p:nvSpPr>
        <p:spPr>
          <a:xfrm>
            <a:off x="990598" y="1124712"/>
            <a:ext cx="10401301" cy="2000548"/>
          </a:xfrm>
          <a:prstGeom prst="rect">
            <a:avLst/>
          </a:prstGeom>
        </p:spPr>
        <p:txBody>
          <a:bodyPr wrap="square">
            <a:spAutoFit/>
          </a:bodyPr>
          <a:lstStyle/>
          <a:p>
            <a:pPr algn="just"/>
            <a:r>
              <a:rPr lang="en-GB" sz="2400" dirty="0" smtClean="0">
                <a:latin typeface="Times New Roman" panose="02020603050405020304" pitchFamily="18" charset="0"/>
                <a:cs typeface="Times New Roman" panose="02020603050405020304" pitchFamily="18" charset="0"/>
              </a:rPr>
              <a:t>	DM </a:t>
            </a:r>
            <a:r>
              <a:rPr lang="en-GB" sz="2400" dirty="0">
                <a:latin typeface="Times New Roman" panose="02020603050405020304" pitchFamily="18" charset="0"/>
                <a:cs typeface="Times New Roman" panose="02020603050405020304" pitchFamily="18" charset="0"/>
              </a:rPr>
              <a:t>involves many different algorithms to accomplish different task. All these algorithms attempt to fit a model to the data. The model that is created can be either </a:t>
            </a:r>
            <a:r>
              <a:rPr lang="en-GB" sz="2400" b="1" dirty="0">
                <a:solidFill>
                  <a:srgbClr val="C00000"/>
                </a:solidFill>
                <a:latin typeface="Times New Roman" panose="02020603050405020304" pitchFamily="18" charset="0"/>
                <a:cs typeface="Times New Roman" panose="02020603050405020304" pitchFamily="18" charset="0"/>
              </a:rPr>
              <a:t>predictive</a:t>
            </a:r>
            <a:r>
              <a:rPr lang="en-GB" sz="2400" b="1" dirty="0">
                <a:latin typeface="Times New Roman" panose="02020603050405020304" pitchFamily="18" charset="0"/>
                <a:cs typeface="Times New Roman" panose="02020603050405020304" pitchFamily="18" charset="0"/>
              </a:rPr>
              <a:t> </a:t>
            </a:r>
            <a:r>
              <a:rPr lang="en-GB" sz="2400" dirty="0">
                <a:latin typeface="Times New Roman" panose="02020603050405020304" pitchFamily="18" charset="0"/>
                <a:cs typeface="Times New Roman" panose="02020603050405020304" pitchFamily="18" charset="0"/>
              </a:rPr>
              <a:t>or</a:t>
            </a:r>
            <a:r>
              <a:rPr lang="en-GB" sz="2400" b="1" dirty="0">
                <a:latin typeface="Times New Roman" panose="02020603050405020304" pitchFamily="18" charset="0"/>
                <a:cs typeface="Times New Roman" panose="02020603050405020304" pitchFamily="18" charset="0"/>
              </a:rPr>
              <a:t> </a:t>
            </a:r>
            <a:r>
              <a:rPr lang="en-GB" sz="2400" b="1" dirty="0">
                <a:solidFill>
                  <a:srgbClr val="C00000"/>
                </a:solidFill>
                <a:latin typeface="Times New Roman" panose="02020603050405020304" pitchFamily="18" charset="0"/>
                <a:cs typeface="Times New Roman" panose="02020603050405020304" pitchFamily="18" charset="0"/>
              </a:rPr>
              <a:t>descriptive</a:t>
            </a:r>
            <a:r>
              <a:rPr lang="en-GB" sz="2400" dirty="0">
                <a:latin typeface="Times New Roman" panose="02020603050405020304" pitchFamily="18" charset="0"/>
                <a:cs typeface="Times New Roman" panose="02020603050405020304" pitchFamily="18" charset="0"/>
              </a:rPr>
              <a:t> in nature. Figure </a:t>
            </a:r>
            <a:r>
              <a:rPr lang="en-GB" sz="2400" dirty="0" smtClean="0">
                <a:latin typeface="Times New Roman" panose="02020603050405020304" pitchFamily="18" charset="0"/>
                <a:cs typeface="Times New Roman" panose="02020603050405020304" pitchFamily="18" charset="0"/>
              </a:rPr>
              <a:t>represents </a:t>
            </a:r>
            <a:r>
              <a:rPr lang="en-GB" sz="2400" dirty="0">
                <a:latin typeface="Times New Roman" panose="02020603050405020304" pitchFamily="18" charset="0"/>
                <a:cs typeface="Times New Roman" panose="02020603050405020304" pitchFamily="18" charset="0"/>
              </a:rPr>
              <a:t>the main DM tasks used by that type of model.</a:t>
            </a:r>
            <a:endParaRPr lang="ru-RU" sz="2400" dirty="0">
              <a:latin typeface="Times New Roman" panose="02020603050405020304" pitchFamily="18" charset="0"/>
              <a:cs typeface="Times New Roman" panose="02020603050405020304" pitchFamily="18" charset="0"/>
            </a:endParaRPr>
          </a:p>
          <a:p>
            <a:pPr algn="just"/>
            <a:endParaRPr lang="en-US" sz="2800" b="0" i="0" dirty="0">
              <a:solidFill>
                <a:srgbClr val="000000"/>
              </a:solidFill>
              <a:effectLst/>
              <a:latin typeface="Times New Roman" panose="02020603050405020304" pitchFamily="18" charset="0"/>
              <a:cs typeface="Times New Roman" panose="02020603050405020304" pitchFamily="18" charset="0"/>
            </a:endParaRPr>
          </a:p>
        </p:txBody>
      </p:sp>
      <p:pic>
        <p:nvPicPr>
          <p:cNvPr id="5" name="Рисунок 4"/>
          <p:cNvPicPr/>
          <p:nvPr/>
        </p:nvPicPr>
        <p:blipFill>
          <a:blip r:embed="rId3" cstate="print"/>
          <a:srcRect/>
          <a:stretch>
            <a:fillRect/>
          </a:stretch>
        </p:blipFill>
        <p:spPr bwMode="auto">
          <a:xfrm>
            <a:off x="3222941" y="2850266"/>
            <a:ext cx="5640706" cy="3564572"/>
          </a:xfrm>
          <a:prstGeom prst="rect">
            <a:avLst/>
          </a:prstGeom>
          <a:noFill/>
          <a:ln w="9525">
            <a:noFill/>
            <a:miter lim="800000"/>
            <a:headEnd/>
            <a:tailEnd/>
          </a:ln>
        </p:spPr>
      </p:pic>
      <p:sp>
        <p:nvSpPr>
          <p:cNvPr id="2" name="Прямоугольник 1"/>
          <p:cNvSpPr/>
          <p:nvPr/>
        </p:nvSpPr>
        <p:spPr>
          <a:xfrm>
            <a:off x="998036" y="219456"/>
            <a:ext cx="4147289" cy="369332"/>
          </a:xfrm>
          <a:prstGeom prst="rect">
            <a:avLst/>
          </a:prstGeom>
        </p:spPr>
        <p:txBody>
          <a:bodyPr wrap="none">
            <a:spAutoFit/>
          </a:bodyPr>
          <a:lstStyle/>
          <a:p>
            <a:pPr algn="ctr"/>
            <a:r>
              <a:rPr lang="en-GB" b="1" dirty="0">
                <a:solidFill>
                  <a:srgbClr val="C00000"/>
                </a:solidFill>
                <a:latin typeface="Times New Roman" panose="02020603050405020304" pitchFamily="18" charset="0"/>
                <a:cs typeface="Times New Roman" panose="02020603050405020304" pitchFamily="18" charset="0"/>
              </a:rPr>
              <a:t>The basic Data mining models and tasks</a:t>
            </a:r>
          </a:p>
        </p:txBody>
      </p:sp>
    </p:spTree>
    <p:extLst>
      <p:ext uri="{BB962C8B-B14F-4D97-AF65-F5344CB8AC3E}">
        <p14:creationId xmlns:p14="http://schemas.microsoft.com/office/powerpoint/2010/main" val="3745405432"/>
      </p:ext>
    </p:extLst>
  </p:cSld>
  <p:clrMapOvr>
    <a:masterClrMapping/>
  </p:clrMapOvr>
  <mc:AlternateContent xmlns:mc="http://schemas.openxmlformats.org/markup-compatibility/2006" xmlns:p14="http://schemas.microsoft.com/office/powerpoint/2010/main">
    <mc:Choice Requires="p14">
      <p:transition p14:dur="0" advTm="44901"/>
    </mc:Choice>
    <mc:Fallback xmlns="">
      <p:transition advTm="44901"/>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9300052" y="219456"/>
            <a:ext cx="2676048" cy="905256"/>
          </a:xfrm>
          <a:prstGeom prst="rect">
            <a:avLst/>
          </a:prstGeom>
        </p:spPr>
      </p:pic>
      <p:graphicFrame>
        <p:nvGraphicFramePr>
          <p:cNvPr id="9" name="Схема 8"/>
          <p:cNvGraphicFramePr/>
          <p:nvPr>
            <p:extLst>
              <p:ext uri="{D42A27DB-BD31-4B8C-83A1-F6EECF244321}">
                <p14:modId xmlns:p14="http://schemas.microsoft.com/office/powerpoint/2010/main" val="832640964"/>
              </p:ext>
            </p:extLst>
          </p:nvPr>
        </p:nvGraphicFramePr>
        <p:xfrm>
          <a:off x="237401" y="1224491"/>
          <a:ext cx="11510902" cy="56335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Прямоугольник 9"/>
          <p:cNvSpPr/>
          <p:nvPr/>
        </p:nvSpPr>
        <p:spPr>
          <a:xfrm>
            <a:off x="874040" y="219456"/>
            <a:ext cx="4147289" cy="369332"/>
          </a:xfrm>
          <a:prstGeom prst="rect">
            <a:avLst/>
          </a:prstGeom>
        </p:spPr>
        <p:txBody>
          <a:bodyPr wrap="none">
            <a:spAutoFit/>
          </a:bodyPr>
          <a:lstStyle/>
          <a:p>
            <a:pPr algn="ctr"/>
            <a:r>
              <a:rPr lang="en-GB" b="1" dirty="0">
                <a:solidFill>
                  <a:srgbClr val="C00000"/>
                </a:solidFill>
                <a:latin typeface="Times New Roman" panose="02020603050405020304" pitchFamily="18" charset="0"/>
                <a:cs typeface="Times New Roman" panose="02020603050405020304" pitchFamily="18" charset="0"/>
              </a:rPr>
              <a:t>The basic Data mining models and tasks</a:t>
            </a:r>
          </a:p>
        </p:txBody>
      </p:sp>
    </p:spTree>
    <p:extLst>
      <p:ext uri="{BB962C8B-B14F-4D97-AF65-F5344CB8AC3E}">
        <p14:creationId xmlns:p14="http://schemas.microsoft.com/office/powerpoint/2010/main" val="2809856889"/>
      </p:ext>
    </p:extLst>
  </p:cSld>
  <p:clrMapOvr>
    <a:masterClrMapping/>
  </p:clrMapOvr>
  <mc:AlternateContent xmlns:mc="http://schemas.openxmlformats.org/markup-compatibility/2006" xmlns:p14="http://schemas.microsoft.com/office/powerpoint/2010/main">
    <mc:Choice Requires="p14">
      <p:transition p14:dur="0" advTm="8702"/>
    </mc:Choice>
    <mc:Fallback xmlns="">
      <p:transition advTm="8702"/>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9300052" y="219456"/>
            <a:ext cx="2676048" cy="905256"/>
          </a:xfrm>
          <a:prstGeom prst="rect">
            <a:avLst/>
          </a:prstGeom>
        </p:spPr>
      </p:pic>
      <p:graphicFrame>
        <p:nvGraphicFramePr>
          <p:cNvPr id="9" name="Схема 8"/>
          <p:cNvGraphicFramePr/>
          <p:nvPr>
            <p:extLst>
              <p:ext uri="{D42A27DB-BD31-4B8C-83A1-F6EECF244321}">
                <p14:modId xmlns:p14="http://schemas.microsoft.com/office/powerpoint/2010/main" val="3665138482"/>
              </p:ext>
            </p:extLst>
          </p:nvPr>
        </p:nvGraphicFramePr>
        <p:xfrm>
          <a:off x="465198" y="946699"/>
          <a:ext cx="11510902" cy="56335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Прямоугольник 4"/>
          <p:cNvSpPr/>
          <p:nvPr/>
        </p:nvSpPr>
        <p:spPr>
          <a:xfrm>
            <a:off x="893462" y="213746"/>
            <a:ext cx="4147289" cy="369332"/>
          </a:xfrm>
          <a:prstGeom prst="rect">
            <a:avLst/>
          </a:prstGeom>
        </p:spPr>
        <p:txBody>
          <a:bodyPr wrap="none">
            <a:spAutoFit/>
          </a:bodyPr>
          <a:lstStyle/>
          <a:p>
            <a:pPr algn="ctr"/>
            <a:r>
              <a:rPr lang="en-GB" b="1" dirty="0">
                <a:solidFill>
                  <a:srgbClr val="C00000"/>
                </a:solidFill>
                <a:latin typeface="Times New Roman" panose="02020603050405020304" pitchFamily="18" charset="0"/>
                <a:cs typeface="Times New Roman" panose="02020603050405020304" pitchFamily="18" charset="0"/>
              </a:rPr>
              <a:t>The basic Data mining models and tasks</a:t>
            </a:r>
          </a:p>
        </p:txBody>
      </p:sp>
    </p:spTree>
    <p:extLst>
      <p:ext uri="{BB962C8B-B14F-4D97-AF65-F5344CB8AC3E}">
        <p14:creationId xmlns:p14="http://schemas.microsoft.com/office/powerpoint/2010/main" val="696617067"/>
      </p:ext>
    </p:extLst>
  </p:cSld>
  <p:clrMapOvr>
    <a:masterClrMapping/>
  </p:clrMapOvr>
  <mc:AlternateContent xmlns:mc="http://schemas.openxmlformats.org/markup-compatibility/2006" xmlns:p14="http://schemas.microsoft.com/office/powerpoint/2010/main">
    <mc:Choice Requires="p14">
      <p:transition p14:dur="0" advTm="8702"/>
    </mc:Choice>
    <mc:Fallback xmlns="">
      <p:transition advTm="8702"/>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08300" y="219456"/>
            <a:ext cx="3948838" cy="369332"/>
          </a:xfrm>
          <a:prstGeom prst="rect">
            <a:avLst/>
          </a:prstGeom>
        </p:spPr>
        <p:txBody>
          <a:bodyPr wrap="none">
            <a:spAutoFit/>
          </a:bodyPr>
          <a:lstStyle/>
          <a:p>
            <a:r>
              <a:rPr lang="en-US"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Techniques often used for data mining</a:t>
            </a:r>
            <a:endParaRPr lang="ru-RU" b="1" dirty="0">
              <a:solidFill>
                <a:srgbClr val="C0000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3" cstate="print">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9300052" y="219456"/>
            <a:ext cx="2676048" cy="905256"/>
          </a:xfrm>
          <a:prstGeom prst="rect">
            <a:avLst/>
          </a:prstGeom>
        </p:spPr>
      </p:pic>
      <p:graphicFrame>
        <p:nvGraphicFramePr>
          <p:cNvPr id="6" name="Схема 5"/>
          <p:cNvGraphicFramePr/>
          <p:nvPr>
            <p:extLst>
              <p:ext uri="{D42A27DB-BD31-4B8C-83A1-F6EECF244321}">
                <p14:modId xmlns:p14="http://schemas.microsoft.com/office/powerpoint/2010/main" val="191266878"/>
              </p:ext>
            </p:extLst>
          </p:nvPr>
        </p:nvGraphicFramePr>
        <p:xfrm>
          <a:off x="325778" y="772160"/>
          <a:ext cx="9580222" cy="59537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66082532"/>
      </p:ext>
    </p:extLst>
  </p:cSld>
  <p:clrMapOvr>
    <a:masterClrMapping/>
  </p:clrMapOvr>
  <mc:AlternateContent xmlns:mc="http://schemas.openxmlformats.org/markup-compatibility/2006" xmlns:p14="http://schemas.microsoft.com/office/powerpoint/2010/main">
    <mc:Choice Requires="p14">
      <p:transition p14:dur="0" advTm="8702"/>
    </mc:Choice>
    <mc:Fallback xmlns="">
      <p:transition advTm="8702"/>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9300052" y="219456"/>
            <a:ext cx="2676048" cy="905256"/>
          </a:xfrm>
          <a:prstGeom prst="rect">
            <a:avLst/>
          </a:prstGeom>
        </p:spPr>
      </p:pic>
      <p:sp>
        <p:nvSpPr>
          <p:cNvPr id="5" name="Прямоугольник 4"/>
          <p:cNvSpPr/>
          <p:nvPr/>
        </p:nvSpPr>
        <p:spPr>
          <a:xfrm>
            <a:off x="908300" y="219456"/>
            <a:ext cx="3948838" cy="369332"/>
          </a:xfrm>
          <a:prstGeom prst="rect">
            <a:avLst/>
          </a:prstGeom>
        </p:spPr>
        <p:txBody>
          <a:bodyPr wrap="none">
            <a:spAutoFit/>
          </a:bodyPr>
          <a:lstStyle/>
          <a:p>
            <a:r>
              <a:rPr lang="en-US"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Techniques often used for data mining</a:t>
            </a:r>
            <a:endParaRPr lang="ru-RU" b="1" dirty="0">
              <a:solidFill>
                <a:srgbClr val="C00000"/>
              </a:solidFill>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3145450" y="1054527"/>
            <a:ext cx="6096000" cy="907749"/>
          </a:xfrm>
          <a:prstGeom prst="rect">
            <a:avLst/>
          </a:prstGeom>
        </p:spPr>
        <p:txBody>
          <a:bodyPr>
            <a:spAutoFit/>
          </a:bodyPr>
          <a:lstStyle/>
          <a:p>
            <a:pPr lvl="0" algn="ctr">
              <a:lnSpc>
                <a:spcPct val="115000"/>
              </a:lnSpc>
              <a:spcAft>
                <a:spcPts val="0"/>
              </a:spcAft>
              <a:tabLst>
                <a:tab pos="678815" algn="l"/>
              </a:tabLst>
            </a:pPr>
            <a:r>
              <a:rPr lang="en-US" sz="2400" b="1" dirty="0">
                <a:latin typeface="Times New Roman" panose="02020603050405020304" pitchFamily="18" charset="0"/>
                <a:ea typeface="Times New Roman" panose="02020603050405020304" pitchFamily="18" charset="0"/>
                <a:cs typeface="Times New Roman" panose="02020603050405020304" pitchFamily="18" charset="0"/>
              </a:rPr>
              <a:t>Some of the statistical techniques that find its extensive usage in data mining are:</a:t>
            </a:r>
            <a:endParaRPr lang="ru-RU" sz="2400" b="1"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8" name="Прямоугольник 7"/>
          <p:cNvSpPr/>
          <p:nvPr/>
        </p:nvSpPr>
        <p:spPr>
          <a:xfrm>
            <a:off x="518160" y="2264930"/>
            <a:ext cx="3240000" cy="1800000"/>
          </a:xfrm>
          <a:prstGeom prst="rect">
            <a:avLst/>
          </a:prstGeom>
          <a:solidFill>
            <a:srgbClr val="F2FB9D"/>
          </a:solidFill>
        </p:spPr>
        <p:txBody>
          <a:bodyPr wrap="square">
            <a:spAutoFit/>
          </a:bodyPr>
          <a:lstStyle/>
          <a:p>
            <a:pPr lvl="0" algn="just">
              <a:lnSpc>
                <a:spcPct val="115000"/>
              </a:lnSpc>
              <a:spcAft>
                <a:spcPts val="0"/>
              </a:spcAft>
              <a:tabLst>
                <a:tab pos="685800" algn="l"/>
              </a:tabLst>
            </a:pPr>
            <a:r>
              <a:rPr lang="en-US" b="1" dirty="0" smtClean="0">
                <a:latin typeface="Times New Roman" panose="02020603050405020304" pitchFamily="18" charset="0"/>
                <a:ea typeface="Times New Roman" panose="02020603050405020304" pitchFamily="18" charset="0"/>
                <a:cs typeface="Times New Roman" panose="02020603050405020304" pitchFamily="18" charset="0"/>
              </a:rPr>
              <a:t>Point estimation</a:t>
            </a: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 a process of calculating a single value from a given sample data using statistical techniques such as mean, variance, media and so on. </a:t>
            </a:r>
            <a:endParaRPr lang="ru-RU"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9" name="Прямоугольник 8"/>
          <p:cNvSpPr/>
          <p:nvPr/>
        </p:nvSpPr>
        <p:spPr>
          <a:xfrm>
            <a:off x="518160" y="4530670"/>
            <a:ext cx="3240000" cy="1800000"/>
          </a:xfrm>
          <a:prstGeom prst="rect">
            <a:avLst/>
          </a:prstGeom>
          <a:solidFill>
            <a:schemeClr val="accent4">
              <a:lumMod val="40000"/>
              <a:lumOff val="60000"/>
            </a:schemeClr>
          </a:solidFill>
        </p:spPr>
        <p:txBody>
          <a:bodyPr wrap="square">
            <a:spAutoFit/>
          </a:bodyPr>
          <a:lstStyle/>
          <a:p>
            <a:pPr algn="just"/>
            <a:r>
              <a:rPr lang="en-US" b="1" dirty="0">
                <a:latin typeface="Times New Roman" panose="02020603050405020304" pitchFamily="18" charset="0"/>
                <a:ea typeface="Times New Roman" panose="02020603050405020304" pitchFamily="18" charset="0"/>
              </a:rPr>
              <a:t>Data summarization</a:t>
            </a:r>
            <a:r>
              <a:rPr lang="en-US" dirty="0">
                <a:latin typeface="Times New Roman" panose="02020603050405020304" pitchFamily="18" charset="0"/>
                <a:ea typeface="Times New Roman" panose="02020603050405020304" pitchFamily="18" charset="0"/>
              </a:rPr>
              <a:t>: a process of providing summary information from a large data bank without studying and analyzing and every data elements in the data bank. </a:t>
            </a:r>
            <a:endParaRPr lang="ru-RU" dirty="0"/>
          </a:p>
        </p:txBody>
      </p:sp>
      <p:sp>
        <p:nvSpPr>
          <p:cNvPr id="10" name="Прямоугольник 9"/>
          <p:cNvSpPr/>
          <p:nvPr/>
        </p:nvSpPr>
        <p:spPr>
          <a:xfrm>
            <a:off x="4559119" y="2264930"/>
            <a:ext cx="3240000" cy="1800000"/>
          </a:xfrm>
          <a:prstGeom prst="rect">
            <a:avLst/>
          </a:prstGeom>
          <a:solidFill>
            <a:schemeClr val="accent6">
              <a:lumMod val="40000"/>
              <a:lumOff val="60000"/>
            </a:schemeClr>
          </a:solidFill>
        </p:spPr>
        <p:txBody>
          <a:bodyPr wrap="square">
            <a:spAutoFit/>
          </a:bodyPr>
          <a:lstStyle/>
          <a:p>
            <a:pPr algn="just"/>
            <a:r>
              <a:rPr lang="en-US" b="1" dirty="0">
                <a:latin typeface="Times New Roman" panose="02020603050405020304" pitchFamily="18" charset="0"/>
                <a:ea typeface="Times New Roman" panose="02020603050405020304" pitchFamily="18" charset="0"/>
              </a:rPr>
              <a:t>Bayesian techniques</a:t>
            </a:r>
            <a:r>
              <a:rPr lang="en-US" dirty="0">
                <a:latin typeface="Times New Roman" panose="02020603050405020304" pitchFamily="18" charset="0"/>
                <a:ea typeface="Times New Roman" panose="02020603050405020304" pitchFamily="18" charset="0"/>
              </a:rPr>
              <a:t>: a technique of classifying data items available in a data bank.</a:t>
            </a:r>
            <a:endParaRPr lang="ru-RU" dirty="0"/>
          </a:p>
        </p:txBody>
      </p:sp>
      <p:sp>
        <p:nvSpPr>
          <p:cNvPr id="11" name="Прямоугольник 10"/>
          <p:cNvSpPr/>
          <p:nvPr/>
        </p:nvSpPr>
        <p:spPr>
          <a:xfrm>
            <a:off x="4559118" y="4530669"/>
            <a:ext cx="3240000" cy="1800000"/>
          </a:xfrm>
          <a:prstGeom prst="rect">
            <a:avLst/>
          </a:prstGeom>
          <a:solidFill>
            <a:schemeClr val="accent1">
              <a:lumMod val="20000"/>
              <a:lumOff val="80000"/>
            </a:schemeClr>
          </a:solidFill>
        </p:spPr>
        <p:txBody>
          <a:bodyPr wrap="square">
            <a:spAutoFit/>
          </a:bodyPr>
          <a:lstStyle/>
          <a:p>
            <a:pPr algn="just"/>
            <a:r>
              <a:rPr lang="en-US" b="1" dirty="0">
                <a:latin typeface="Times New Roman" panose="02020603050405020304" pitchFamily="18" charset="0"/>
                <a:ea typeface="Times New Roman" panose="02020603050405020304" pitchFamily="18" charset="0"/>
              </a:rPr>
              <a:t>Testing a hypothesis</a:t>
            </a:r>
            <a:r>
              <a:rPr lang="en-US" dirty="0">
                <a:latin typeface="Times New Roman" panose="02020603050405020304" pitchFamily="18" charset="0"/>
                <a:ea typeface="Times New Roman" panose="02020603050405020304" pitchFamily="18" charset="0"/>
              </a:rPr>
              <a:t>: a technique of applying sample data to a hypothesis in order to prove or disprove the hypothesis</a:t>
            </a:r>
            <a:endParaRPr lang="ru-RU" dirty="0"/>
          </a:p>
        </p:txBody>
      </p:sp>
      <p:sp>
        <p:nvSpPr>
          <p:cNvPr id="12" name="Прямоугольник 11"/>
          <p:cNvSpPr/>
          <p:nvPr/>
        </p:nvSpPr>
        <p:spPr>
          <a:xfrm>
            <a:off x="8600078" y="2285560"/>
            <a:ext cx="3240000" cy="1800000"/>
          </a:xfrm>
          <a:prstGeom prst="rect">
            <a:avLst/>
          </a:prstGeom>
          <a:solidFill>
            <a:schemeClr val="tx2">
              <a:lumMod val="20000"/>
              <a:lumOff val="80000"/>
            </a:schemeClr>
          </a:solidFill>
        </p:spPr>
        <p:txBody>
          <a:bodyPr wrap="square">
            <a:spAutoFit/>
          </a:bodyPr>
          <a:lstStyle/>
          <a:p>
            <a:pPr lvl="0" algn="just">
              <a:lnSpc>
                <a:spcPct val="115000"/>
              </a:lnSpc>
              <a:spcAft>
                <a:spcPts val="0"/>
              </a:spcAft>
              <a:tabLst>
                <a:tab pos="685800" algn="l"/>
              </a:tabLst>
            </a:pPr>
            <a:r>
              <a:rPr lang="en-US" b="1" dirty="0">
                <a:latin typeface="Times New Roman" panose="02020603050405020304" pitchFamily="18" charset="0"/>
                <a:ea typeface="Times New Roman" panose="02020603050405020304" pitchFamily="18" charset="0"/>
                <a:cs typeface="Times New Roman" panose="02020603050405020304" pitchFamily="18" charset="0"/>
              </a:rPr>
              <a:t>Correlation</a:t>
            </a:r>
            <a:r>
              <a:rPr lang="en-US" dirty="0">
                <a:latin typeface="Times New Roman" panose="02020603050405020304" pitchFamily="18" charset="0"/>
                <a:ea typeface="Times New Roman" panose="02020603050405020304" pitchFamily="18" charset="0"/>
                <a:cs typeface="Times New Roman" panose="02020603050405020304" pitchFamily="18" charset="0"/>
              </a:rPr>
              <a:t>: a technique of determining the relationship between two or more different sets of data variables by measuring their values.</a:t>
            </a:r>
            <a:endParaRPr lang="ru-RU"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3" name="Прямоугольник 12"/>
          <p:cNvSpPr/>
          <p:nvPr/>
        </p:nvSpPr>
        <p:spPr>
          <a:xfrm>
            <a:off x="8600076" y="4530668"/>
            <a:ext cx="3240000" cy="1800000"/>
          </a:xfrm>
          <a:prstGeom prst="rect">
            <a:avLst/>
          </a:prstGeom>
          <a:solidFill>
            <a:schemeClr val="bg1">
              <a:lumMod val="95000"/>
            </a:schemeClr>
          </a:solidFill>
        </p:spPr>
        <p:txBody>
          <a:bodyPr wrap="square">
            <a:spAutoFit/>
          </a:bodyPr>
          <a:lstStyle/>
          <a:p>
            <a:pPr algn="just"/>
            <a:r>
              <a:rPr lang="en-US" b="1" dirty="0" smtClean="0">
                <a:latin typeface="Times New Roman" panose="02020603050405020304" pitchFamily="18" charset="0"/>
                <a:ea typeface="Times New Roman" panose="02020603050405020304" pitchFamily="18" charset="0"/>
                <a:cs typeface="Times New Roman" panose="02020603050405020304" pitchFamily="18" charset="0"/>
              </a:rPr>
              <a:t>Regression</a:t>
            </a:r>
            <a:r>
              <a:rPr lang="en-US" b="1" dirty="0">
                <a:latin typeface="Times New Roman" panose="02020603050405020304" pitchFamily="18" charset="0"/>
                <a:ea typeface="Times New Roman" panose="02020603050405020304" pitchFamily="18" charset="0"/>
                <a:cs typeface="Times New Roman" panose="02020603050405020304" pitchFamily="18" charset="0"/>
              </a:rPr>
              <a:t>:</a:t>
            </a:r>
            <a:r>
              <a:rPr lang="en-US" dirty="0">
                <a:latin typeface="Times New Roman" panose="02020603050405020304" pitchFamily="18" charset="0"/>
                <a:ea typeface="Times New Roman" panose="02020603050405020304" pitchFamily="18" charset="0"/>
                <a:cs typeface="Times New Roman" panose="02020603050405020304" pitchFamily="18" charset="0"/>
              </a:rPr>
              <a:t> a technique of estimating the value of a continuous output data variable from some input data variables.</a:t>
            </a:r>
            <a:r>
              <a:rPr lang="en-US" b="1"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dirty="0"/>
          </a:p>
        </p:txBody>
      </p:sp>
    </p:spTree>
    <p:extLst>
      <p:ext uri="{BB962C8B-B14F-4D97-AF65-F5344CB8AC3E}">
        <p14:creationId xmlns:p14="http://schemas.microsoft.com/office/powerpoint/2010/main" val="1033818899"/>
      </p:ext>
    </p:extLst>
  </p:cSld>
  <p:clrMapOvr>
    <a:masterClrMapping/>
  </p:clrMapOvr>
  <mc:AlternateContent xmlns:mc="http://schemas.openxmlformats.org/markup-compatibility/2006" xmlns:p14="http://schemas.microsoft.com/office/powerpoint/2010/main">
    <mc:Choice Requires="p14">
      <p:transition p14:dur="0" advTm="8702"/>
    </mc:Choice>
    <mc:Fallback xmlns="">
      <p:transition advTm="8702"/>
    </mc:Fallback>
  </mc:AlternateContent>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984</TotalTime>
  <Words>603</Words>
  <Application>Microsoft Office PowerPoint</Application>
  <PresentationFormat>Широкоэкранный</PresentationFormat>
  <Paragraphs>41</Paragraphs>
  <Slides>7</Slides>
  <Notes>2</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7</vt:i4>
      </vt:variant>
    </vt:vector>
  </HeadingPairs>
  <TitlesOfParts>
    <vt:vector size="12" baseType="lpstr">
      <vt:lpstr>Arial</vt:lpstr>
      <vt:lpstr>Calibri</vt:lpstr>
      <vt:lpstr>Calibri Light</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Bryansk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54</cp:revision>
  <dcterms:created xsi:type="dcterms:W3CDTF">2020-08-01T06:34:52Z</dcterms:created>
  <dcterms:modified xsi:type="dcterms:W3CDTF">2020-08-31T17:57:45Z</dcterms:modified>
</cp:coreProperties>
</file>